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embeddedFontLst>
    <p:embeddedFont>
      <p:font typeface="Arial Black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ArialBlack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showMasterSp="0" type="title">
  <p:cSld name="TITL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ctrTitle"/>
          </p:nvPr>
        </p:nvSpPr>
        <p:spPr>
          <a:xfrm>
            <a:off x="457200" y="228600"/>
            <a:ext cx="7772400" cy="457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 Black"/>
              <a:buNone/>
              <a:defRPr sz="8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4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 Black"/>
              <a:buNone/>
              <a:defRPr b="0" sz="8800" cap="none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4" name="Google Shape;64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showMasterSp="0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2" name="Google Shape;72;p10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ru.wikipedia.org/wiki/%D0%9C%D0%B5%D0%B6%D0%B4%D1%83%D0%BD%D0%B0%D1%80%D0%BE%D0%B4%D0%BD%D1%8B%D0%B9_%D0%B0%D1%81%D1%82%D1%80%D0%BE%D0%BD%D0%BE%D0%BC%D0%B8%D1%87%D0%B5%D1%81%D0%BA%D0%B8%D0%B9_%D1%81%D0%BE%D1%8E%D0%B7" TargetMode="External"/><Relationship Id="rId4" Type="http://schemas.openxmlformats.org/officeDocument/2006/relationships/hyperlink" Target="https://ru.wikipedia.org/wiki/%D0%A1%D0%BE%D0%BB%D0%BD%D0%B5%D1%87%D0%BD%D0%B0%D1%8F_%D1%81%D0%B8%D1%81%D1%82%D0%B5%D0%BC%D0%B0" TargetMode="External"/><Relationship Id="rId5" Type="http://schemas.openxmlformats.org/officeDocument/2006/relationships/hyperlink" Target="https://ru.wikipedia.org/wiki/%D0%9F%D0%BB%D0%B0%D0%BD%D0%B5%D1%82%D0%B0" TargetMode="External"/><Relationship Id="rId6" Type="http://schemas.openxmlformats.org/officeDocument/2006/relationships/hyperlink" Target="https://ru.wikipedia.org/wiki/%D0%9A%D0%B0%D1%80%D0%BB%D0%B8%D0%BA%D0%BE%D0%B2%D0%B0%D1%8F_%D0%BF%D0%BB%D0%B0%D0%BD%D0%B5%D1%82%D0%B0" TargetMode="External"/><Relationship Id="rId7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jpg"/><Relationship Id="rId10" Type="http://schemas.openxmlformats.org/officeDocument/2006/relationships/hyperlink" Target="https://ru.wikipedia.org/wiki/%D0%A1%D0%BF%D1%83%D1%82%D0%BD%D0%B8%D0%BA_%D0%B0%D1%81%D1%82%D0%B5%D1%80%D0%BE%D0%B8%D0%B4%D0%B0" TargetMode="External"/><Relationship Id="rId13" Type="http://schemas.openxmlformats.org/officeDocument/2006/relationships/hyperlink" Target="https://ru.wikipedia.org/wiki/%D0%94%D0%B0%D0%BA%D1%82%D0%B8%D0%BB%D1%8C_(%D1%81%D0%BF%D1%83%D1%82%D0%BD%D0%B8%D0%BA)" TargetMode="External"/><Relationship Id="rId12" Type="http://schemas.openxmlformats.org/officeDocument/2006/relationships/hyperlink" Target="https://ru.wikipedia.org/wiki/243_%D0%98%D0%B4%D0%B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hyperlink" Target="https://ru.wikipedia.org/wiki/%D0%9C%D0%B0%D0%BB%D0%B0%D1%8F_%D0%BF%D0%BB%D0%B0%D0%BD%D0%B5%D1%82%D0%B0" TargetMode="External"/><Relationship Id="rId9" Type="http://schemas.openxmlformats.org/officeDocument/2006/relationships/hyperlink" Target="https://ru.wikipedia.org/wiki/%D0%90%D1%82%D0%BC%D0%BE%D1%81%D1%84%D0%B5%D1%80%D0%B0" TargetMode="External"/><Relationship Id="rId5" Type="http://schemas.openxmlformats.org/officeDocument/2006/relationships/hyperlink" Target="https://ru.wikipedia.org/wiki/%D0%9D%D0%B5%D0%B1%D0%B5%D1%81%D0%BD%D0%BE%D0%B5_%D1%82%D0%B5%D0%BB%D0%BE" TargetMode="External"/><Relationship Id="rId6" Type="http://schemas.openxmlformats.org/officeDocument/2006/relationships/hyperlink" Target="https://ru.wikipedia.org/wiki/%D0%A1%D0%BE%D0%BB%D0%BD%D0%B5%D1%87%D0%BD%D0%B0%D1%8F_%D1%81%D0%B8%D1%81%D1%82%D0%B5%D0%BC%D0%B0" TargetMode="External"/><Relationship Id="rId7" Type="http://schemas.openxmlformats.org/officeDocument/2006/relationships/hyperlink" Target="https://ru.wikipedia.org/wiki/%D0%A1%D0%BE%D0%BB%D0%BD%D1%86%D0%B5" TargetMode="External"/><Relationship Id="rId8" Type="http://schemas.openxmlformats.org/officeDocument/2006/relationships/hyperlink" Target="https://ru.wikipedia.org/wiki/%D0%9F%D0%BB%D0%B0%D0%BD%D0%B5%D1%82%D0%B0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hyperlink" Target="https://ru.wikipedia.org/wiki/%D0%93%D1%80%D0%B0%D0%B2%D0%B8%D1%82%D0%B0%D1%86%D0%B8%D0%BE%D0%BD%D0%BD%D1%8B%D0%B9_%D0%BA%D0%BE%D0%BB%D0%BB%D0%B0%D0%BF%D1%81" TargetMode="External"/><Relationship Id="rId5" Type="http://schemas.openxmlformats.org/officeDocument/2006/relationships/hyperlink" Target="https://ru.wikipedia.org/wiki/%D0%9C%D0%BE%D0%BB%D0%B5%D0%BA%D1%83%D0%BB%D1%8F%D1%80%D0%BD%D0%BE%D0%B5_%D0%BE%D0%B1%D0%BB%D0%B0%D0%BA%D0%B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ru.wikipedia.org/wiki/%D0%97%D0%B2%D0%B5%D0%B7%D0%B4%D0%BE%D0%BE%D0%B1%D1%80%D0%B0%D0%B7%D0%BE%D0%B2%D0%B0%D0%BD%D0%B8%D0%B5" TargetMode="External"/><Relationship Id="rId4" Type="http://schemas.openxmlformats.org/officeDocument/2006/relationships/hyperlink" Target="https://ru.wikipedia.org/wiki/%D0%A1%D0%BE%D0%BB%D0%BD%D1%86%D0%B5" TargetMode="External"/><Relationship Id="rId11" Type="http://schemas.openxmlformats.org/officeDocument/2006/relationships/image" Target="../media/image6.jpg"/><Relationship Id="rId10" Type="http://schemas.openxmlformats.org/officeDocument/2006/relationships/hyperlink" Target="https://ru.wikipedia.org/wiki/%D0%93%D1%80%D0%B0%D0%B2%D0%B8%D1%82%D0%B0%D1%86%D0%B8%D1%8F" TargetMode="External"/><Relationship Id="rId12" Type="http://schemas.openxmlformats.org/officeDocument/2006/relationships/image" Target="../media/image4.png"/><Relationship Id="rId9" Type="http://schemas.openxmlformats.org/officeDocument/2006/relationships/hyperlink" Target="https://ru.wikipedia.org/wiki/%D0%9C%D0%B0%D0%BB%D1%8B%D0%B5_%D1%82%D0%B5%D0%BB%D0%B0_%D0%A1%D0%BE%D0%BB%D0%BD%D0%B5%D1%87%D0%BD%D0%BE%D0%B9_%D1%81%D0%B8%D1%81%D1%82%D0%B5%D0%BC%D1%8B" TargetMode="External"/><Relationship Id="rId5" Type="http://schemas.openxmlformats.org/officeDocument/2006/relationships/hyperlink" Target="https://ru.wikipedia.org/wiki/%D0%9F%D1%80%D0%BE%D1%82%D0%BE%D0%BF%D0%BB%D0%B0%D0%BD%D0%B5%D1%82%D0%BD%D1%8B%D0%B9_%D0%B4%D0%B8%D1%81%D0%BA" TargetMode="External"/><Relationship Id="rId6" Type="http://schemas.openxmlformats.org/officeDocument/2006/relationships/hyperlink" Target="https://ru.wikipedia.org/wiki/%D0%9F%D0%BB%D0%B0%D0%BD%D0%B5%D1%82%D0%B0" TargetMode="External"/><Relationship Id="rId7" Type="http://schemas.openxmlformats.org/officeDocument/2006/relationships/hyperlink" Target="https://ru.wikipedia.org/wiki/%D0%A1%D0%BF%D1%83%D1%82%D0%BD%D0%B8%D0%BA_%D0%BF%D0%BB%D0%B0%D0%BD%D0%B5%D1%82%D1%8B" TargetMode="External"/><Relationship Id="rId8" Type="http://schemas.openxmlformats.org/officeDocument/2006/relationships/hyperlink" Target="https://ru.wikipedia.org/wiki/%D0%90%D1%81%D1%82%D0%B5%D1%80%D0%BE%D0%B8%D0%B4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jpg"/><Relationship Id="rId4" Type="http://schemas.openxmlformats.org/officeDocument/2006/relationships/hyperlink" Target="https://ru.wikipedia.org/wiki/%D0%97%D0%B2%D0%B5%D0%B7%D0%B4%D0%BE%D0%BE%D0%B1%D1%80%D0%B0%D0%B7%D0%BE%D0%B2%D0%B0%D0%BD%D0%B8%D0%B5" TargetMode="External"/><Relationship Id="rId10" Type="http://schemas.openxmlformats.org/officeDocument/2006/relationships/hyperlink" Target="https://ru.wikipedia.org/wiki/%D0%A5%D0%B0%D0%B1%D0%B1%D0%BB_(%D1%82%D0%B5%D0%BB%D0%B5%D1%81%D0%BA%D0%BE%D0%BF)" TargetMode="External"/><Relationship Id="rId9" Type="http://schemas.openxmlformats.org/officeDocument/2006/relationships/hyperlink" Target="https://ru.wikipedia.org/wiki/%D0%A2%D1%83%D0%BC%D0%B0%D0%BD%D0%BD%D0%BE%D1%81%D1%82%D1%8C_%D0%9A%D0%B8%D0%BB%D1%8F" TargetMode="External"/><Relationship Id="rId5" Type="http://schemas.openxmlformats.org/officeDocument/2006/relationships/hyperlink" Target="https://ru.wikipedia.org/wiki/%D0%9C%D0%B5%D0%B6%D0%B7%D0%B2%D1%91%D0%B7%D0%B4%D0%BD%D0%BE%D0%B5_%D0%BE%D0%B1%D0%BB%D0%B0%D0%BA%D0%BE" TargetMode="External"/><Relationship Id="rId6" Type="http://schemas.openxmlformats.org/officeDocument/2006/relationships/hyperlink" Target="https://ru.wikipedia.org/wiki/%D0%9F%D0%BB%D0%BE%D1%82%D0%BD%D0%BE%D1%81%D1%82%D1%8C" TargetMode="External"/><Relationship Id="rId7" Type="http://schemas.openxmlformats.org/officeDocument/2006/relationships/hyperlink" Target="https://ru.wikipedia.org/wiki/%D0%9C%D0%BE%D0%BB%D0%B5%D0%BA%D1%83%D0%BB%D0%B0" TargetMode="External"/><Relationship Id="rId8" Type="http://schemas.openxmlformats.org/officeDocument/2006/relationships/hyperlink" Target="https://ru.wikipedia.org/wiki/%D0%92%D0%BE%D0%B4%D0%BE%D1%80%D0%BE%D0%B4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jpg"/><Relationship Id="rId4" Type="http://schemas.openxmlformats.org/officeDocument/2006/relationships/image" Target="../media/image7.jpg"/><Relationship Id="rId10" Type="http://schemas.openxmlformats.org/officeDocument/2006/relationships/hyperlink" Target="https://ru.wikipedia.org/wiki/%D0%A2%D1%83%D0%BC%D0%B0%D0%BD%D0%BD%D0%BE%D1%81%D1%82%D1%8C_%D0%9E%D1%80%D0%B8%D0%BE%D0%BD%D0%B0" TargetMode="External"/><Relationship Id="rId9" Type="http://schemas.openxmlformats.org/officeDocument/2006/relationships/hyperlink" Target="https://ru.wikipedia.org/wiki/%D0%97%D0%B5%D0%BC%D0%BB%D1%8F" TargetMode="External"/><Relationship Id="rId5" Type="http://schemas.openxmlformats.org/officeDocument/2006/relationships/image" Target="../media/image15.jpg"/><Relationship Id="rId6" Type="http://schemas.openxmlformats.org/officeDocument/2006/relationships/hyperlink" Target="https://ru.wikipedia.org/wiki/%D0%9E%D0%B1%D1%8A%D0%B5%D0%BA%D1%82_%D0%A5%D0%B5%D1%80%D0%B1%D0%B8%D0%B3%D0%B0_%E2%80%94_%D0%90%D1%80%D0%BE" TargetMode="External"/><Relationship Id="rId7" Type="http://schemas.openxmlformats.org/officeDocument/2006/relationships/hyperlink" Target="https://ru.wikipedia.org/wiki/%D0%A2%D0%B5%D0%BB%D0%B5%D1%86_(%D1%81%D0%BE%D0%B7%D0%B2%D0%B5%D0%B7%D0%B4%D0%B8%D0%B5)" TargetMode="External"/><Relationship Id="rId8" Type="http://schemas.openxmlformats.org/officeDocument/2006/relationships/hyperlink" Target="https://ru.wikipedia.org/wiki/%D0%A1%D0%B2%D0%B5%D1%82%D0%BE%D0%B2%D0%BE%D0%B9_%D0%B3%D0%BE%D0%B4" TargetMode="External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hyperlink" Target="https://ru.wikipedia.org/wiki/%D0%93%D1%80%D0%B5%D1%87%D0%B5%D1%81%D0%BA%D0%B8%D0%B9_%D1%8F%D0%B7%D1%8B%D0%BA" TargetMode="External"/><Relationship Id="rId10" Type="http://schemas.openxmlformats.org/officeDocument/2006/relationships/image" Target="../media/image16.png"/><Relationship Id="rId13" Type="http://schemas.openxmlformats.org/officeDocument/2006/relationships/hyperlink" Target="https://ru.wikipedia.org/wiki/%D0%94%D1%80%D0%B5%D0%B2%D0%BD%D0%B5%D0%B3%D1%80%D0%B5%D1%87%D0%B5%D1%81%D0%BA%D0%B8%D0%B9_%D1%8F%D0%B7%D1%8B%D0%BA" TargetMode="External"/><Relationship Id="rId12" Type="http://schemas.openxmlformats.org/officeDocument/2006/relationships/hyperlink" Target="https://ru.wiktionary.org/wiki/%CF%80%CE%BB%CE%B1%CE%BD%CE%AE%CF%84%CE%B7%CF%82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ru.wikipedia.org/wiki/%D0%9E%D0%BA%D0%BE%D0%BB%D0%BE%D0%B7%D0%B2%D1%91%D0%B7%D0%B4%D0%BD%D1%8B%D0%B9_%D0%B4%D0%B8%D1%81%D0%BA" TargetMode="External"/><Relationship Id="rId4" Type="http://schemas.openxmlformats.org/officeDocument/2006/relationships/hyperlink" Target="https://ru.wikipedia.org/wiki/%D0%93%D0%B0%D0%B7" TargetMode="External"/><Relationship Id="rId9" Type="http://schemas.openxmlformats.org/officeDocument/2006/relationships/image" Target="../media/image2.png"/><Relationship Id="rId15" Type="http://schemas.openxmlformats.org/officeDocument/2006/relationships/hyperlink" Target="https://ru.wikipedia.org/wiki/%D0%90%D1%81%D1%82%D1%80%D0%BE%D0%BD%D0%BE%D0%BC%D0%B8%D1%87%D0%B5%D1%81%D0%BA%D0%B8%D0%B9_%D0%BE%D0%B1%D1%8A%D0%B5%D0%BA%D1%82" TargetMode="External"/><Relationship Id="rId14" Type="http://schemas.openxmlformats.org/officeDocument/2006/relationships/hyperlink" Target="https://ru.wiktionary.org/wiki/%CF%80%CE%BB%CE%AC%CE%BD%CE%B7%CF%82" TargetMode="External"/><Relationship Id="rId17" Type="http://schemas.openxmlformats.org/officeDocument/2006/relationships/hyperlink" Target="https://ru.wikipedia.org/wiki/%D0%97%D0%B2%D0%B5%D0%B7%D0%B4%D0%B0" TargetMode="External"/><Relationship Id="rId16" Type="http://schemas.openxmlformats.org/officeDocument/2006/relationships/hyperlink" Target="https://ru.wikipedia.org/wiki/%D0%9E%D1%80%D0%B1%D0%B8%D1%82%D0%B0" TargetMode="External"/><Relationship Id="rId5" Type="http://schemas.openxmlformats.org/officeDocument/2006/relationships/hyperlink" Target="https://ru.wikipedia.org/wiki/%D0%9F%D1%80%D0%BE%D1%82%D0%BE%D0%B7%D0%B2%D0%B5%D0%B7%D0%B4%D0%B0" TargetMode="External"/><Relationship Id="rId19" Type="http://schemas.openxmlformats.org/officeDocument/2006/relationships/hyperlink" Target="https://ru.wikipedia.org/wiki/%D0%93%D1%80%D0%B0%D0%B2%D0%B8%D1%82%D0%B0%D1%86%D0%B8%D1%8F" TargetMode="External"/><Relationship Id="rId6" Type="http://schemas.openxmlformats.org/officeDocument/2006/relationships/hyperlink" Target="https://ru.wikipedia.org/wiki/%D0%97%D0%B2%D1%91%D0%B7%D0%B4%D1%8B_%D1%82%D0%B8%D0%BF%D0%B0_T_%D0%A2%D0%B5%D0%BB%D1%8C%D1%86%D0%B0" TargetMode="External"/><Relationship Id="rId18" Type="http://schemas.openxmlformats.org/officeDocument/2006/relationships/hyperlink" Target="https://ru.wikipedia.org/wiki/%D0%97%D0%B2%D1%91%D0%B7%D0%B4%D0%BD%D0%B0%D1%8F_%D1%8D%D0%B2%D0%BE%D0%BB%D1%8E%D1%86%D0%B8%D1%8F#%D0%9F%D0%BE%D0%B7%D0%B4%D0%BD%D0%B8%D0%B5_%D0%B3%D0%BE%D0%B4%D1%8B_%D0%B8_%D0%B3%D0%B8%D0%B1%D0%B5%D0%BB%D1%8C_%D0%B7%D0%B2%D1%91%D0%B7%D0%B4" TargetMode="External"/><Relationship Id="rId7" Type="http://schemas.openxmlformats.org/officeDocument/2006/relationships/hyperlink" Target="https://ru.wikipedia.org/wiki/%D0%97%D0%B2%D1%91%D0%B7%D0%B4%D1%8B_%D0%A5%D0%B5%D1%80%D0%B1%D0%B8%D0%B3%D0%B0_(Ae/Be)" TargetMode="External"/><Relationship Id="rId8" Type="http://schemas.openxmlformats.org/officeDocument/2006/relationships/hyperlink" Target="https://ru.wikipedia.org/wiki/%D0%9F%D0%BB%D0%B0%D0%BD%D0%B5%D1%82%D0%B0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Relationship Id="rId4" Type="http://schemas.openxmlformats.org/officeDocument/2006/relationships/hyperlink" Target="https://ru.wikipedia.org/wiki/%D0%9F%D0%BB%D0%B0%D0%BD%D0%B5%D1%82%D0%BD%D0%B0%D1%8F_%D1%81%D0%B8%D1%81%D1%82%D0%B5%D0%BC%D0%B0" TargetMode="External"/><Relationship Id="rId5" Type="http://schemas.openxmlformats.org/officeDocument/2006/relationships/hyperlink" Target="https://ru.wikipedia.org/wiki/%D0%97%D0%B2%D0%B5%D0%B7%D0%B4%D0%B0" TargetMode="External"/><Relationship Id="rId6" Type="http://schemas.openxmlformats.org/officeDocument/2006/relationships/hyperlink" Target="https://ru.wikipedia.org/wiki/%D0%A1%D0%BE%D0%BB%D0%BD%D1%86%D0%B5" TargetMode="External"/><Relationship Id="rId7" Type="http://schemas.openxmlformats.org/officeDocument/2006/relationships/hyperlink" Target="https://ru.wikipedia.org/wiki/%D0%9A%D0%BE%D1%81%D0%BC%D0%B8%D1%87%D0%B5%D1%81%D0%BA%D0%B8%D0%B9_%D0%BE%D0%B1%D1%8A%D0%B5%D0%BA%D1%82" TargetMode="External"/><Relationship Id="rId8" Type="http://schemas.openxmlformats.org/officeDocument/2006/relationships/hyperlink" Target="https://ru.wikipedia.org/wiki/%D0%93%D1%80%D0%B0%D0%B2%D0%B8%D1%82%D0%B0%D1%86%D0%B8%D0%BE%D0%BD%D0%BD%D1%8B%D0%B9_%D0%BA%D0%BE%D0%BB%D0%BB%D0%B0%D0%BF%D1%81" TargetMode="External"/></Relationships>
</file>

<file path=ppt/slides/_rels/slide8.xml.rels><?xml version="1.0" encoding="UTF-8" standalone="yes"?><Relationships xmlns="http://schemas.openxmlformats.org/package/2006/relationships"><Relationship Id="rId20" Type="http://schemas.openxmlformats.org/officeDocument/2006/relationships/hyperlink" Target="https://ru.wikipedia.org/wiki/%D0%A5%D0%B0%D1%83%D0%BC%D0%B5%D0%B0" TargetMode="External"/><Relationship Id="rId11" Type="http://schemas.openxmlformats.org/officeDocument/2006/relationships/hyperlink" Target="https://ru.wikipedia.org/wiki/%D0%9C%D0%B0%D1%80%D1%81" TargetMode="External"/><Relationship Id="rId22" Type="http://schemas.openxmlformats.org/officeDocument/2006/relationships/hyperlink" Target="https://ru.wikipedia.org/wiki/%D0%A6%D0%B5%D1%80%D0%B5%D1%80%D0%B0" TargetMode="External"/><Relationship Id="rId10" Type="http://schemas.openxmlformats.org/officeDocument/2006/relationships/hyperlink" Target="https://ru.wikipedia.org/wiki/%D0%97%D0%B5%D0%BC%D0%BB%D1%8F" TargetMode="External"/><Relationship Id="rId21" Type="http://schemas.openxmlformats.org/officeDocument/2006/relationships/hyperlink" Target="https://ru.wikipedia.org/wiki/%D0%AD%D1%80%D0%B8%D0%B4%D0%B0" TargetMode="External"/><Relationship Id="rId13" Type="http://schemas.openxmlformats.org/officeDocument/2006/relationships/hyperlink" Target="https://ru.wikipedia.org/wiki/%D0%A1%D0%B0%D1%82%D1%83%D1%80%D0%BD" TargetMode="External"/><Relationship Id="rId24" Type="http://schemas.openxmlformats.org/officeDocument/2006/relationships/image" Target="../media/image10.jpg"/><Relationship Id="rId12" Type="http://schemas.openxmlformats.org/officeDocument/2006/relationships/hyperlink" Target="https://ru.wikipedia.org/wiki/%D0%AE%D0%BF%D0%B8%D1%82%D0%B5%D1%80" TargetMode="External"/><Relationship Id="rId23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ru.wikipedia.org/wiki/%D0%93%D0%B0%D0%B7%D0%BE%D0%B2%D1%8B%D0%B5_%D0%BF%D0%BB%D0%B0%D0%BD%D0%B5%D1%82%D1%8B" TargetMode="External"/><Relationship Id="rId4" Type="http://schemas.openxmlformats.org/officeDocument/2006/relationships/hyperlink" Target="https://ru.wikipedia.org/wiki/%D0%9F%D0%BB%D0%B0%D0%BD%D0%B5%D1%82%D1%8B_%D0%B7%D0%B5%D0%BC%D0%BD%D0%BE%D0%B9_%D0%B3%D1%80%D1%83%D0%BF%D0%BF%D1%8B" TargetMode="External"/><Relationship Id="rId9" Type="http://schemas.openxmlformats.org/officeDocument/2006/relationships/hyperlink" Target="https://ru.wikipedia.org/wiki/%D0%92%D0%B5%D0%BD%D0%B5%D1%80%D0%B0" TargetMode="External"/><Relationship Id="rId15" Type="http://schemas.openxmlformats.org/officeDocument/2006/relationships/hyperlink" Target="https://ru.wikipedia.org/wiki/%D0%9D%D0%B5%D0%BF%D1%82%D1%83%D0%BD" TargetMode="External"/><Relationship Id="rId14" Type="http://schemas.openxmlformats.org/officeDocument/2006/relationships/hyperlink" Target="https://ru.wikipedia.org/wiki/%D0%A3%D1%80%D0%B0%D0%BD_(%D0%BF%D0%BB%D0%B0%D0%BD%D0%B5%D1%82%D0%B0)" TargetMode="External"/><Relationship Id="rId17" Type="http://schemas.openxmlformats.org/officeDocument/2006/relationships/hyperlink" Target="https://ru.wikipedia.org/wiki/%D0%9F%D0%BB%D1%83%D1%82%D0%BE%D0%BD" TargetMode="External"/><Relationship Id="rId16" Type="http://schemas.openxmlformats.org/officeDocument/2006/relationships/hyperlink" Target="https://ru.wikipedia.org/wiki/%D0%9A%D0%B0%D1%80%D0%BB%D0%B8%D0%BA%D0%BE%D0%B2%D0%B0%D1%8F_%D0%BF%D0%BB%D0%B0%D0%BD%D0%B5%D1%82%D0%B0" TargetMode="External"/><Relationship Id="rId5" Type="http://schemas.openxmlformats.org/officeDocument/2006/relationships/hyperlink" Target="https://ru.wikipedia.org/wiki/%D0%9C%D0%B5%D0%B6%D0%B4%D1%83%D0%BD%D0%B0%D1%80%D0%BE%D0%B4%D0%BD%D1%8B%D0%B9_%D0%B0%D1%81%D1%82%D1%80%D0%BE%D0%BD%D0%BE%D0%BC%D0%B8%D1%87%D0%B5%D1%81%D0%BA%D0%B8%D0%B9_%D1%81%D0%BE%D1%8E%D0%B7" TargetMode="External"/><Relationship Id="rId19" Type="http://schemas.openxmlformats.org/officeDocument/2006/relationships/hyperlink" Target="https://ru.wikipedia.org/wiki/%D0%9C%D0%B0%D0%BA%D0%B5%D0%BC%D0%B0%D0%BA%D0%B5" TargetMode="External"/><Relationship Id="rId6" Type="http://schemas.openxmlformats.org/officeDocument/2006/relationships/hyperlink" Target="https://ru.wikipedia.org/wiki/%D0%A1%D0%BE%D0%BB%D0%BD%D0%B5%D1%87%D0%BD%D0%B0%D1%8F_%D1%81%D0%B8%D1%81%D1%82%D0%B5%D0%BC%D0%B0" TargetMode="External"/><Relationship Id="rId18" Type="http://schemas.openxmlformats.org/officeDocument/2006/relationships/hyperlink" Target="https://ru.wikipedia.org/wiki/2006_%D0%B3%D0%BE%D0%B4" TargetMode="External"/><Relationship Id="rId7" Type="http://schemas.openxmlformats.org/officeDocument/2006/relationships/hyperlink" Target="https://ru.wikipedia.org/wiki/%D0%A1%D0%BE%D0%BB%D0%BD%D1%86%D0%B5" TargetMode="External"/><Relationship Id="rId8" Type="http://schemas.openxmlformats.org/officeDocument/2006/relationships/hyperlink" Target="https://ru.wikipedia.org/wiki/%D0%9C%D0%B5%D1%80%D0%BA%D1%83%D1%80%D0%B8%D0%B9" TargetMode="External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hyperlink" Target="https://ru.wikipedia.org/wiki/%D0%A1%D0%BF%D1%83%D1%82%D0%BD%D0%B8%D0%BA%D0%B8_%D0%BF%D0%BB%D0%B0%D0%BD%D0%B5%D1%82" TargetMode="External"/><Relationship Id="rId10" Type="http://schemas.openxmlformats.org/officeDocument/2006/relationships/hyperlink" Target="https://ru.wikipedia.org/wiki/%D0%93%D1%80%D0%B0%D0%B2%D0%B8%D1%82%D0%B0%D1%86%D0%B8%D1%8F" TargetMode="External"/><Relationship Id="rId13" Type="http://schemas.openxmlformats.org/officeDocument/2006/relationships/hyperlink" Target="https://ru.wikipedia.org/wiki/%D0%9A%D0%B0%D1%80%D0%BB%D0%B8%D0%BA%D0%BE%D0%B2%D0%B0%D1%8F_%D0%BF%D0%BB%D0%B0%D0%BD%D0%B5%D1%82%D0%B0#cite_note-IAU-1" TargetMode="External"/><Relationship Id="rId12" Type="http://schemas.openxmlformats.org/officeDocument/2006/relationships/hyperlink" Target="https://ru.wikipedia.org/wiki/%D0%9F%D0%BB%D0%B0%D0%BD%D0%B5%D1%82%D0%B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ru.wikipedia.org/wiki/XXVI_%D0%90%D1%81%D1%81%D0%B0%D0%BC%D0%B1%D0%BB%D0%B5%D1%8F_%D0%9C%D0%B5%D0%B6%D0%B4%D1%83%D0%BD%D0%B0%D1%80%D0%BE%D0%B4%D0%BD%D0%BE%D0%B3%D0%BE_%D0%B0%D1%81%D1%82%D1%80%D0%BE%D0%BD%D0%BE%D0%BC%D0%B8%D1%87%D0%B5%D1%81%D0%BA%D0%BE%D0%B3%D0%BE_%D1%81%D0%BE%D1%8E%D0%B7%D0%B0" TargetMode="External"/><Relationship Id="rId4" Type="http://schemas.openxmlformats.org/officeDocument/2006/relationships/hyperlink" Target="https://ru.wikipedia.org/wiki/%D0%9C%D0%B5%D0%B6%D0%B4%D1%83%D0%BD%D0%B0%D1%80%D0%BE%D0%B4%D0%BD%D1%8B%D0%B9_%D0%B0%D1%81%D1%82%D1%80%D0%BE%D0%BD%D0%BE%D0%BC%D0%B8%D1%87%D0%B5%D1%81%D0%BA%D0%B8%D0%B9_%D1%81%D0%BE%D1%8E%D0%B7" TargetMode="External"/><Relationship Id="rId9" Type="http://schemas.openxmlformats.org/officeDocument/2006/relationships/hyperlink" Target="https://ru.wikipedia.org/wiki/%D0%9C%D0%B0%D0%BB%D1%8B%D0%B5_%D1%82%D0%B5%D0%BB%D0%B0_%D0%A1%D0%BE%D0%BB%D0%BD%D0%B5%D1%87%D0%BD%D0%BE%D0%B9_%D1%81%D0%B8%D1%81%D1%82%D0%B5%D0%BC%D1%8B" TargetMode="External"/><Relationship Id="rId14" Type="http://schemas.openxmlformats.org/officeDocument/2006/relationships/image" Target="../media/image5.gif"/><Relationship Id="rId5" Type="http://schemas.openxmlformats.org/officeDocument/2006/relationships/hyperlink" Target="https://ru.wikipedia.org/wiki/2006_%D0%B3%D0%BE%D0%B4" TargetMode="External"/><Relationship Id="rId6" Type="http://schemas.openxmlformats.org/officeDocument/2006/relationships/hyperlink" Target="https://ru.wikipedia.org/wiki/%D0%9D%D0%B5%D0%B1%D0%B5%D1%81%D0%BD%D0%BE%D0%B5_%D1%82%D0%B5%D0%BB%D0%BE" TargetMode="External"/><Relationship Id="rId7" Type="http://schemas.openxmlformats.org/officeDocument/2006/relationships/hyperlink" Target="https://ru.wikipedia.org/wiki/%D0%A1%D0%BE%D0%BB%D0%BD%D1%86%D0%B5" TargetMode="External"/><Relationship Id="rId8" Type="http://schemas.openxmlformats.org/officeDocument/2006/relationships/hyperlink" Target="https://ru.wikipedia.org/wiki/%D0%9C%D0%B0%D1%81%D1%81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 Black"/>
              <a:buNone/>
            </a:pPr>
            <a:r>
              <a:rPr lang="ru-RU" sz="2400"/>
              <a:t>АСТРОНОМИЯ. 10 КЛАСС.</a:t>
            </a:r>
            <a:endParaRPr sz="2400"/>
          </a:p>
        </p:txBody>
      </p:sp>
      <p:sp>
        <p:nvSpPr>
          <p:cNvPr id="91" name="Google Shape;91;p1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None/>
            </a:pPr>
            <a:r>
              <a:rPr b="0" lang="ru-RU" sz="4400">
                <a:solidFill>
                  <a:srgbClr val="0C0C0C"/>
                </a:solidFill>
              </a:rPr>
              <a:t>Формирование и эволюция Солнечной системы</a:t>
            </a:r>
            <a:endParaRPr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/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lang="ru-RU"/>
              <a:t>Лукиных Г.И</a:t>
            </a:r>
            <a:endParaRPr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lang="ru-RU"/>
              <a:t>2018. г Пермь</a:t>
            </a:r>
            <a:endParaRPr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/>
          <p:nvPr/>
        </p:nvSpPr>
        <p:spPr>
          <a:xfrm>
            <a:off x="1043608" y="476672"/>
            <a:ext cx="6768752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Малое тело Солнечной системы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— термин, введённый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Международным астрономическим союзом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в 2006 году для обозначения объектов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Солнечной системы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которые не являются ни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планетами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ни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карликовыми планетами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ни их спутниками:</a:t>
            </a:r>
            <a:endParaRPr/>
          </a:p>
        </p:txBody>
      </p:sp>
      <p:pic>
        <p:nvPicPr>
          <p:cNvPr descr="https://upload.wikimedia.org/wikipedia/commons/thumb/f/f6/InnerSolarSystem_ru.png/300px-InnerSolarSystem_ru.png" id="156" name="Google Shape;156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71600" y="1954000"/>
            <a:ext cx="4455527" cy="4211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upload.wikimedia.org/wikipedia/commons/thumb/c/c0/Asteroidsscale.jpg/300px-Asteroidsscale.jpg" id="161" name="Google Shape;161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7544" y="559856"/>
            <a:ext cx="3456384" cy="2503165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3"/>
          <p:cNvSpPr/>
          <p:nvPr/>
        </p:nvSpPr>
        <p:spPr>
          <a:xfrm>
            <a:off x="3996662" y="380277"/>
            <a:ext cx="4536504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Астеро́ид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(распространённый до 2006 года синоним — </a:t>
            </a:r>
            <a:r>
              <a:rPr b="1"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малая планета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 — относительно небольшое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небесное тело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Солнечной системы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движущееся по орбите вокруг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Солнца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Астероиды значительно уступают по массе и размерам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планетам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имеют неправильную форму и не имеют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атмосферы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хотя при этом и у них могут быть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спутники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upload.wikimedia.org/wikipedia/commons/thumb/7/7e/243_ida.jpg/300px-243_ida.jpg" id="163" name="Google Shape;163;p2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182541" y="3933056"/>
            <a:ext cx="2857500" cy="206692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3"/>
          <p:cNvSpPr/>
          <p:nvPr/>
        </p:nvSpPr>
        <p:spPr>
          <a:xfrm>
            <a:off x="2411760" y="3242598"/>
            <a:ext cx="62646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Астероид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243 Ида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и его спутник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Дактиль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/>
          <p:nvPr/>
        </p:nvSpPr>
        <p:spPr>
          <a:xfrm>
            <a:off x="3325505" y="3244334"/>
            <a:ext cx="379982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Источники:  https://ru.wikipedia.org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upload.wikimedia.org/wikipedia/commons/thumb/e/e8/Protoplanetary_disk.jpg/400px-Protoplanetary_disk.jpg" id="96" name="Google Shape;9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9592" y="3284984"/>
            <a:ext cx="4981916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 txBox="1"/>
          <p:nvPr>
            <p:ph type="title"/>
          </p:nvPr>
        </p:nvSpPr>
        <p:spPr>
          <a:xfrm>
            <a:off x="758668" y="476672"/>
            <a:ext cx="57912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 Black"/>
              <a:buNone/>
            </a:pPr>
            <a:r>
              <a:rPr lang="ru-RU" sz="2400"/>
              <a:t>ФОРМИРОВАНИЕ И ЭВОЛЮЦИЯ СОЛНЕЧНОЙ СИСТЕМЫ</a:t>
            </a:r>
            <a:br>
              <a:rPr lang="ru-RU" sz="2400"/>
            </a:br>
            <a:endParaRPr sz="2400"/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0" lang="ru-RU" sz="1600"/>
              <a:t>Согласно современным представлениям, </a:t>
            </a:r>
            <a:r>
              <a:rPr lang="ru-RU" sz="1600"/>
              <a:t>формирование Солнечной системы</a:t>
            </a:r>
            <a:r>
              <a:rPr b="0" lang="ru-RU" sz="1600"/>
              <a:t> началось около 4,6 млрд лет назад с </a:t>
            </a:r>
            <a:r>
              <a:rPr b="0" lang="ru-RU" sz="1600" u="sng">
                <a:solidFill>
                  <a:schemeClr val="hlink"/>
                </a:solidFill>
                <a:hlinkClick r:id="rId4"/>
              </a:rPr>
              <a:t>гравитационного коллапса</a:t>
            </a:r>
            <a:r>
              <a:rPr b="0" lang="ru-RU" sz="1600"/>
              <a:t> небольшой части гигантского межзвёздного </a:t>
            </a:r>
            <a:r>
              <a:rPr b="0" lang="ru-RU" sz="1600" u="sng">
                <a:solidFill>
                  <a:schemeClr val="hlink"/>
                </a:solidFill>
                <a:hlinkClick r:id="rId5"/>
              </a:rPr>
              <a:t>молекулярного облака</a:t>
            </a:r>
            <a:r>
              <a:rPr b="0" lang="ru-RU" sz="1600"/>
              <a:t>. 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/>
          <p:nvPr/>
        </p:nvSpPr>
        <p:spPr>
          <a:xfrm>
            <a:off x="827584" y="548680"/>
            <a:ext cx="7776864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Большая часть вещества оказалась в гравитационном центре коллапса с последующим </a:t>
            </a:r>
            <a:r>
              <a:rPr b="0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образованием звезды</a:t>
            </a:r>
            <a:r>
              <a:rPr b="0" i="0" lang="ru-RU" sz="1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 — </a:t>
            </a:r>
            <a:r>
              <a:rPr b="0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Солнца</a:t>
            </a:r>
            <a:r>
              <a:rPr b="0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Вещество, не попавшее в центр, сформировало вращающийся вокруг него </a:t>
            </a:r>
            <a:r>
              <a:rPr b="0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протопланетный диск</a:t>
            </a:r>
            <a:r>
              <a:rPr b="0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из которого в дальнейшем сформировались </a:t>
            </a:r>
            <a:r>
              <a:rPr b="0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планеты</a:t>
            </a:r>
            <a:r>
              <a:rPr b="0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их </a:t>
            </a:r>
            <a:r>
              <a:rPr b="0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спутники</a:t>
            </a:r>
            <a:r>
              <a:rPr b="0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b="0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астероиды</a:t>
            </a:r>
            <a:r>
              <a:rPr b="0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и другие </a:t>
            </a:r>
            <a:r>
              <a:rPr b="0" i="0" lang="ru-RU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малые тела Солнечной системы</a:t>
            </a:r>
            <a:r>
              <a:rPr b="0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i="0" lang="ru-RU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Гравитацио́нный колла́пс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— катастрофически быстрое сжатие массивных тел под действием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гравитационных сил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Ð¡Ð¾Ð»Ð½ÑÐµ Ð² Ð²Ð¸Ð´Ð¸Ð¼Ð¾Ð¼ ÑÐ²ÐµÑÐµ." id="104" name="Google Shape;104;p1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724128" y="4014192"/>
            <a:ext cx="2381250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upload.wikimedia.org/wikipedia/commons/thumb/e/e9/Core_collapse_scenario.png/220px-Core_collapse_scenario.png" id="105" name="Google Shape;105;p15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611560" y="4005064"/>
            <a:ext cx="4608512" cy="23738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upload.wikimedia.org/wikipedia/commons/thumb/7/76/Molecular.cloud.arp.750pix.jpg/375px-Molecular.cloud.arp.750pix.jpg" id="110" name="Google Shape;11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553" y="620688"/>
            <a:ext cx="3672408" cy="359358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/>
          <p:nvPr/>
        </p:nvSpPr>
        <p:spPr>
          <a:xfrm>
            <a:off x="1475656" y="4365104"/>
            <a:ext cx="6030416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Молекулярное облако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иногда называемое также </a:t>
            </a:r>
            <a:r>
              <a:rPr b="1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звёздная колыбель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(в случае, если в нём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рождаются звёзды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 — тип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межзвёздного облака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чья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плотность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и размер позволяют в нём образовываться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молекулам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обычно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водорода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(H</a:t>
            </a:r>
            <a:r>
              <a:rPr baseline="-25000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4687491" y="124317"/>
            <a:ext cx="3880445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течение нескольких миллионов лет свет от ярких звёзд разрушит это молекулярное облако газа и пыли. Облако отделилось от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туманности Киля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Вблизи видны недавно сформированные звезды, их изображения окрашены в красный цвет, так как синий свет рассеивается пылью. Это изображение охватывает приблизительно два световых года и было сделано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орбитальным космическим телескопом «Хаббл»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в 1999 году.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upload.wikimedia.org/wikipedia/commons/thumb/d/da/M42proplyds.jpg/250px-M42proplyds.jpg" id="117" name="Google Shape;11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7544" y="404664"/>
            <a:ext cx="2381250" cy="17811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upload.wikimedia.org/wikipedia/commons/3/38/Protoplanetary_disk_HH-30.jpg" id="118" name="Google Shape;11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27984" y="188640"/>
            <a:ext cx="3744416" cy="35283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upload.wikimedia.org/wikipedia/commons/thumb/7/71/Protoplanetary-disk.jpg/250px-Protoplanetary-disk.jpg" id="119" name="Google Shape;119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87624" y="2924944"/>
            <a:ext cx="2371725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7"/>
          <p:cNvSpPr/>
          <p:nvPr/>
        </p:nvSpPr>
        <p:spPr>
          <a:xfrm>
            <a:off x="5076056" y="4005063"/>
            <a:ext cx="309634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Протопланетный диск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HH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-30 в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созвездии Тельца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находящийся на расстоянии около 450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световых лет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от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Земли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504056" y="2275488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Протопланетный диск в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Туманности Ориона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/>
          <p:nvPr/>
        </p:nvSpPr>
        <p:spPr>
          <a:xfrm>
            <a:off x="899592" y="332656"/>
            <a:ext cx="741682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Протоплане́тный диск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или </a:t>
            </a:r>
            <a:r>
              <a:rPr b="1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проплид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— вращающийся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околозвёздный диск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плотного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газа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вокруг молодой, недавно сформированной звезды,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протозвезды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звёзды типа T Тельца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или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звёзды Хербига (Ae/Be)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из которого впоследствии образуются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планеты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pic>
        <p:nvPicPr>
          <p:cNvPr descr="https://upload.wikimedia.org/wikipedia/commons/thumb/3/3e/1e7m_comparison_Uranus_Neptune_Sirius_B_Earth_Venus.png/300px-1e7m_comparison_Uranus_Neptune_Sirius_B_Earth_Venus.png" id="127" name="Google Shape;127;p1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39552" y="1916832"/>
            <a:ext cx="2857500" cy="228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upload.wikimedia.org/wikipedia/commons/thumb/5/56/1e6m_comparison_Mars_Mercury_Moon_Pluto_Haumea_-_no_transparency.png/300px-1e6m_comparison_Mars_Mercury_Moon_Pluto_Haumea_-_no_transparency.png" id="128" name="Google Shape;128;p1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788024" y="1765687"/>
            <a:ext cx="2857500" cy="2286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8"/>
          <p:cNvSpPr/>
          <p:nvPr/>
        </p:nvSpPr>
        <p:spPr>
          <a:xfrm>
            <a:off x="251520" y="4651852"/>
            <a:ext cx="842493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Плане́та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(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греч.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πλανήτης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альтернати́вная фо́рма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др.-греч.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4"/>
              </a:rPr>
              <a:t>πλάνης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— «странник») — это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5"/>
              </a:rPr>
              <a:t>небесное тело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вращающееся по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6"/>
              </a:rPr>
              <a:t>орбите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вокруг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7"/>
              </a:rPr>
              <a:t>звезды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или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8"/>
              </a:rPr>
              <a:t>её остатков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достаточно массивное, чтобы стать округлым под действием собственной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9"/>
              </a:rPr>
              <a:t>гравитации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olar System size to scale ru.svg" id="134" name="Google Shape;13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576" y="620688"/>
            <a:ext cx="4358389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9"/>
          <p:cNvSpPr/>
          <p:nvPr/>
        </p:nvSpPr>
        <p:spPr>
          <a:xfrm>
            <a:off x="1187624" y="3861048"/>
            <a:ext cx="6319146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Со́лнечная систе́ма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—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планетная система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включающая в себя центральную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звезду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—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Солнце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— и все естественные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космические объекты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вращающиеся вокруг Солнца. Она сформировалась путём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гравитационного сжатия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газопылевого облака примерно 4,57 млрд лет назад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/>
          <p:nvPr/>
        </p:nvSpPr>
        <p:spPr>
          <a:xfrm>
            <a:off x="539552" y="474345"/>
            <a:ext cx="8208912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Планеты можно поделить на два основных класса: большие, имеющие невысокую плотность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планеты-гиганты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и менее крупные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землеподобные планеты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имеющие твёрдую поверхность. Согласно определению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Международного астрономического союза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в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Солнечной системе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8 планет. В порядке удаления от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Солнца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— четыре землеподобных: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Меркурий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Венера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Земля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Марс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затем четыре планеты-гиганта: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Юпитер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Сатурн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4"/>
              </a:rPr>
              <a:t>Уран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и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5"/>
              </a:rPr>
              <a:t>Нептун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В Солнечной системе также есть по крайней мере 5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6"/>
              </a:rPr>
              <a:t>карликовых планет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7"/>
              </a:rPr>
              <a:t>Плутон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(до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8"/>
              </a:rPr>
              <a:t>2006 года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считавшийся девятой планетой),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9"/>
              </a:rPr>
              <a:t>Макемаке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0"/>
              </a:rPr>
              <a:t>Хаумеа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1"/>
              </a:rPr>
              <a:t>Эрида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и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2"/>
              </a:rPr>
              <a:t>Церера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За исключением Меркурия и Венеры, вокруг всех планет обращается хотя бы по одному спутнику.</a:t>
            </a:r>
            <a:r>
              <a:rPr b="1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upload.wikimedia.org/wikipedia/commons/thumb/e/e8/EightTNOs-ru.png/300px-EightTNOs-ru.png" id="141" name="Google Shape;141;p20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554795" y="3745056"/>
            <a:ext cx="3564195" cy="263627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ris and dysnomia2.jpg" id="142" name="Google Shape;142;p2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5025008" y="3516457"/>
            <a:ext cx="2543175" cy="2533651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0"/>
          <p:cNvSpPr/>
          <p:nvPr/>
        </p:nvSpPr>
        <p:spPr>
          <a:xfrm>
            <a:off x="4118991" y="3244334"/>
            <a:ext cx="9060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Эрида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/>
          <p:nvPr/>
        </p:nvSpPr>
        <p:spPr>
          <a:xfrm>
            <a:off x="1043608" y="692696"/>
            <a:ext cx="6912768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Карликовая планета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согласно определению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XXVI Ассамблеи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Международного астрономического союза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в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2006 году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— это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небесное тело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которое: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обращается по орбите вокруг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Солнца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имеет достаточную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массу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для того, чтобы, в отличие от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малых тел Солнечной системы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под действием сил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гравитации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поддерживать близкую к сферической форму;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является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спутником планеты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может, в отличие от </a:t>
            </a:r>
            <a:r>
              <a:rPr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планет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расчистить район своей орбиты от других объектов</a:t>
            </a:r>
            <a:r>
              <a:rPr baseline="30000" lang="ru-RU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[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1"/>
          <p:cNvSpPr/>
          <p:nvPr/>
        </p:nvSpPr>
        <p:spPr>
          <a:xfrm>
            <a:off x="3275856" y="3789040"/>
            <a:ext cx="4392488" cy="2585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конце эпохи формирования планет внутренняя Солнечная система была населена 50–100 протопланетами с размерами, варьирующимися от лунного до марсианского</a:t>
            </a:r>
            <a:r>
              <a:rPr baseline="30000"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.</a:t>
            </a:r>
            <a:r>
              <a:rPr lang="ru-RU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Дальнейший рост размеров небесных тел был обусловлен столкновениями и слияниями этих протопланет между собой.</a:t>
            </a:r>
            <a:endParaRPr/>
          </a:p>
        </p:txBody>
      </p:sp>
      <p:pic>
        <p:nvPicPr>
          <p:cNvPr descr="https://upload.wikimedia.org/wikipedia/commons/thumb/b/b8/Giantimpact.gif/220px-Giantimpact.gif" id="150" name="Google Shape;150;p2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539552" y="3789040"/>
            <a:ext cx="2520280" cy="2272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