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0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1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3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40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61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30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28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4C5E-7BF6-48AC-984C-60CA1AB4FCF5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6E5A-C660-4E85-A2D4-54451B09F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5DE~1\AppData\Local\Temp\Rar$DIa0.881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2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5DE~1\AppData\Local\Temp\Rar$DIa0.654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27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C5DE~1\AppData\Local\Temp\Rar$DIa0.220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62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C5DE~1\AppData\Local\Temp\Rar$DIa0.761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3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C5DE~1\AppData\Local\Temp\Rar$DIa0.152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1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5DE~1\AppData\Local\Temp\Rar$DIa0.550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72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C5DE~1\AppData\Local\Temp\Rar$DIa0.723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32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5DE~1\AppData\Local\Temp\Rar$DIa0.262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7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C5DE~1\AppData\Local\Temp\Rar$DIa0.266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9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5DE~1\AppData\Local\Temp\Rar$DIa0.175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20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5DE~1\AppData\Local\Temp\Rar$DIa0.172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6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5DE~1\AppData\Local\Temp\Rar$DIa0.616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1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5DE~1\AppData\Local\Temp\Rar$DIa0.859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8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5DE~1\AppData\Local\Temp\Rar$DIa0.555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C5DE~1\AppData\Local\Temp\Rar$DIa0.736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71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C5DE~1\AppData\Local\Temp\Rar$DIa0.234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5DE~1\AppData\Local\Temp\Rar$DIa0.394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686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2019-04-08T16:08:10Z</dcterms:created>
  <dcterms:modified xsi:type="dcterms:W3CDTF">2019-04-08T16:13:39Z</dcterms:modified>
</cp:coreProperties>
</file>