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96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FA7C-C706-4162-820A-F32601B2BDA7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118CC-3DA4-4FB9-BED9-12A6441B6C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307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FA7C-C706-4162-820A-F32601B2BDA7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118CC-3DA4-4FB9-BED9-12A6441B6C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556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FA7C-C706-4162-820A-F32601B2BDA7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118CC-3DA4-4FB9-BED9-12A6441B6C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930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FA7C-C706-4162-820A-F32601B2BDA7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118CC-3DA4-4FB9-BED9-12A6441B6C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423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FA7C-C706-4162-820A-F32601B2BDA7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118CC-3DA4-4FB9-BED9-12A6441B6C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161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FA7C-C706-4162-820A-F32601B2BDA7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118CC-3DA4-4FB9-BED9-12A6441B6C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932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FA7C-C706-4162-820A-F32601B2BDA7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118CC-3DA4-4FB9-BED9-12A6441B6C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979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FA7C-C706-4162-820A-F32601B2BDA7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118CC-3DA4-4FB9-BED9-12A6441B6C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696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FA7C-C706-4162-820A-F32601B2BDA7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118CC-3DA4-4FB9-BED9-12A6441B6C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6360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FA7C-C706-4162-820A-F32601B2BDA7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118CC-3DA4-4FB9-BED9-12A6441B6C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822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FA7C-C706-4162-820A-F32601B2BDA7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118CC-3DA4-4FB9-BED9-12A6441B6C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977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2AFA7C-C706-4162-820A-F32601B2BDA7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B118CC-3DA4-4FB9-BED9-12A6441B6C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8349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08919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02124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2844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61725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01273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2820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7119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418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6842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3136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34490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4675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4128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875219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Широкоэкранный</PresentationFormat>
  <Paragraphs>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RePack by Diakov</cp:lastModifiedBy>
  <cp:revision>1</cp:revision>
  <dcterms:created xsi:type="dcterms:W3CDTF">2019-04-24T04:03:24Z</dcterms:created>
  <dcterms:modified xsi:type="dcterms:W3CDTF">2019-04-24T04:08:22Z</dcterms:modified>
</cp:coreProperties>
</file>