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06BC-88AA-428A-AB7D-20115D59F9C0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C41-BDFE-45CA-9497-84B7D9185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17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06BC-88AA-428A-AB7D-20115D59F9C0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C41-BDFE-45CA-9497-84B7D9185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56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06BC-88AA-428A-AB7D-20115D59F9C0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C41-BDFE-45CA-9497-84B7D9185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54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06BC-88AA-428A-AB7D-20115D59F9C0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C41-BDFE-45CA-9497-84B7D9185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31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06BC-88AA-428A-AB7D-20115D59F9C0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C41-BDFE-45CA-9497-84B7D9185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59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06BC-88AA-428A-AB7D-20115D59F9C0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C41-BDFE-45CA-9497-84B7D9185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36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06BC-88AA-428A-AB7D-20115D59F9C0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C41-BDFE-45CA-9497-84B7D9185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37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06BC-88AA-428A-AB7D-20115D59F9C0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C41-BDFE-45CA-9497-84B7D9185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3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06BC-88AA-428A-AB7D-20115D59F9C0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C41-BDFE-45CA-9497-84B7D9185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05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06BC-88AA-428A-AB7D-20115D59F9C0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C41-BDFE-45CA-9497-84B7D9185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37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06BC-88AA-428A-AB7D-20115D59F9C0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C41-BDFE-45CA-9497-84B7D9185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39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D06BC-88AA-428A-AB7D-20115D59F9C0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1C41-BDFE-45CA-9497-84B7D9185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01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6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0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41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3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8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06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2019-04-19T07:04:25Z</dcterms:created>
  <dcterms:modified xsi:type="dcterms:W3CDTF">2019-04-19T07:08:48Z</dcterms:modified>
</cp:coreProperties>
</file>