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02D7-1438-4B8E-B296-C18C3EF55DB3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75BE-408F-47BB-B52E-BDCF3E698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08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02D7-1438-4B8E-B296-C18C3EF55DB3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75BE-408F-47BB-B52E-BDCF3E698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3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02D7-1438-4B8E-B296-C18C3EF55DB3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75BE-408F-47BB-B52E-BDCF3E698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60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02D7-1438-4B8E-B296-C18C3EF55DB3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75BE-408F-47BB-B52E-BDCF3E698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14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02D7-1438-4B8E-B296-C18C3EF55DB3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75BE-408F-47BB-B52E-BDCF3E698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00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02D7-1438-4B8E-B296-C18C3EF55DB3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75BE-408F-47BB-B52E-BDCF3E698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46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02D7-1438-4B8E-B296-C18C3EF55DB3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75BE-408F-47BB-B52E-BDCF3E698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85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02D7-1438-4B8E-B296-C18C3EF55DB3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75BE-408F-47BB-B52E-BDCF3E698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20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02D7-1438-4B8E-B296-C18C3EF55DB3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75BE-408F-47BB-B52E-BDCF3E698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99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02D7-1438-4B8E-B296-C18C3EF55DB3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75BE-408F-47BB-B52E-BDCF3E698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84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02D7-1438-4B8E-B296-C18C3EF55DB3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75BE-408F-47BB-B52E-BDCF3E698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93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602D7-1438-4B8E-B296-C18C3EF55DB3}" type="datetimeFigureOut">
              <a:rPr lang="ru-RU" smtClean="0"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A75BE-408F-47BB-B52E-BDCF3E698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22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5DE~1\AppData\Local\Temp\Rar$DIa0.207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17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5DE~1\AppData\Local\Temp\Rar$DIa0.056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56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5DE~1\AppData\Local\Temp\Rar$DIa0.283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56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5DE~1\AppData\Local\Temp\Rar$DIa0.821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92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2019-05-31T06:30:26Z</dcterms:created>
  <dcterms:modified xsi:type="dcterms:W3CDTF">2019-05-31T06:33:26Z</dcterms:modified>
</cp:coreProperties>
</file>