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263A-3A60-4DC3-987D-BA7980E14035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26FF-1FA7-4FDE-B1E8-263A27DE0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5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263A-3A60-4DC3-987D-BA7980E14035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26FF-1FA7-4FDE-B1E8-263A27DE0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1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263A-3A60-4DC3-987D-BA7980E14035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26FF-1FA7-4FDE-B1E8-263A27DE0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8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263A-3A60-4DC3-987D-BA7980E14035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26FF-1FA7-4FDE-B1E8-263A27DE0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84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263A-3A60-4DC3-987D-BA7980E14035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26FF-1FA7-4FDE-B1E8-263A27DE0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0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263A-3A60-4DC3-987D-BA7980E14035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26FF-1FA7-4FDE-B1E8-263A27DE0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9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263A-3A60-4DC3-987D-BA7980E14035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26FF-1FA7-4FDE-B1E8-263A27DE0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92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263A-3A60-4DC3-987D-BA7980E14035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26FF-1FA7-4FDE-B1E8-263A27DE0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30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263A-3A60-4DC3-987D-BA7980E14035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26FF-1FA7-4FDE-B1E8-263A27DE0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33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263A-3A60-4DC3-987D-BA7980E14035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26FF-1FA7-4FDE-B1E8-263A27DE0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35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263A-3A60-4DC3-987D-BA7980E14035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26FF-1FA7-4FDE-B1E8-263A27DE0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4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E263A-3A60-4DC3-987D-BA7980E14035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A26FF-1FA7-4FDE-B1E8-263A27DE0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46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08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45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65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97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84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902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8142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2019-04-29T14:56:58Z</dcterms:created>
  <dcterms:modified xsi:type="dcterms:W3CDTF">2019-04-29T15:00:08Z</dcterms:modified>
</cp:coreProperties>
</file>