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2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1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3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9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4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78F8-0781-44FF-81E1-8FD2CAD6DC37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87C0-0E3C-4CA6-8325-EED9F605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82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02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6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76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11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04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3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0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8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49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2019-04-28T18:01:18Z</dcterms:created>
  <dcterms:modified xsi:type="dcterms:W3CDTF">2019-04-28T18:03:32Z</dcterms:modified>
</cp:coreProperties>
</file>