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5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2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5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5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8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4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7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3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5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4ACC5-A792-4D6A-B858-4AB08944E7B2}" type="datetimeFigureOut">
              <a:rPr lang="ru-RU" smtClean="0"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45C7-ADD3-4C8D-8EB0-70CD66224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5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5DE~1\AppData\Local\Temp\Rar$DIa0.011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8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5DE~1\AppData\Local\Temp\Rar$DIa0.881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6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5DE~1\AppData\Local\Temp\Rar$DIa0.736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5DE~1\AppData\Local\Temp\Rar$DIa0.753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3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5DE~1\AppData\Local\Temp\Rar$DIa0.965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3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5DE~1\AppData\Local\Temp\Rar$DIa0.19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5DE~1\AppData\Local\Temp\Rar$DIa0.782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96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2019-06-01T15:07:16Z</dcterms:created>
  <dcterms:modified xsi:type="dcterms:W3CDTF">2019-06-01T15:12:31Z</dcterms:modified>
</cp:coreProperties>
</file>