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6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E33C-9802-4726-B477-7AF20C70AB44}" type="datetimeFigureOut">
              <a:rPr lang="ru-RU" smtClean="0"/>
              <a:t>02.06.2019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A5A86-B264-4A30-A44E-5516028CB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995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E33C-9802-4726-B477-7AF20C70AB44}" type="datetimeFigureOut">
              <a:rPr lang="ru-RU" smtClean="0"/>
              <a:t>02.06.2019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A5A86-B264-4A30-A44E-5516028CB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032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E33C-9802-4726-B477-7AF20C70AB44}" type="datetimeFigureOut">
              <a:rPr lang="ru-RU" smtClean="0"/>
              <a:t>02.06.2019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A5A86-B264-4A30-A44E-5516028CB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573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E33C-9802-4726-B477-7AF20C70AB44}" type="datetimeFigureOut">
              <a:rPr lang="ru-RU" smtClean="0"/>
              <a:t>02.06.2019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A5A86-B264-4A30-A44E-5516028CB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259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E33C-9802-4726-B477-7AF20C70AB44}" type="datetimeFigureOut">
              <a:rPr lang="ru-RU" smtClean="0"/>
              <a:t>02.06.2019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A5A86-B264-4A30-A44E-5516028CB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742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E33C-9802-4726-B477-7AF20C70AB44}" type="datetimeFigureOut">
              <a:rPr lang="ru-RU" smtClean="0"/>
              <a:t>02.06.2019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A5A86-B264-4A30-A44E-5516028CB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831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E33C-9802-4726-B477-7AF20C70AB44}" type="datetimeFigureOut">
              <a:rPr lang="ru-RU" smtClean="0"/>
              <a:t>02.06.2019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A5A86-B264-4A30-A44E-5516028CB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1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E33C-9802-4726-B477-7AF20C70AB44}" type="datetimeFigureOut">
              <a:rPr lang="ru-RU" smtClean="0"/>
              <a:t>02.06.2019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A5A86-B264-4A30-A44E-5516028CB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908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E33C-9802-4726-B477-7AF20C70AB44}" type="datetimeFigureOut">
              <a:rPr lang="ru-RU" smtClean="0"/>
              <a:t>02.06.2019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A5A86-B264-4A30-A44E-5516028CB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541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E33C-9802-4726-B477-7AF20C70AB44}" type="datetimeFigureOut">
              <a:rPr lang="ru-RU" smtClean="0"/>
              <a:t>02.06.2019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A5A86-B264-4A30-A44E-5516028CB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76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E33C-9802-4726-B477-7AF20C70AB44}" type="datetimeFigureOut">
              <a:rPr lang="ru-RU" smtClean="0"/>
              <a:t>02.06.2019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A5A86-B264-4A30-A44E-5516028CB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664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BE33C-9802-4726-B477-7AF20C70AB44}" type="datetimeFigureOut">
              <a:rPr lang="ru-RU" smtClean="0"/>
              <a:t>02.06.2019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A5A86-B264-4A30-A44E-5516028CB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016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9431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7148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282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6067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3550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6362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4692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3946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577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5573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8866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761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35006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1504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7887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1121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7818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8127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4287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2553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13230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</cp:revision>
  <dcterms:created xsi:type="dcterms:W3CDTF">2019-06-01T23:53:21Z</dcterms:created>
  <dcterms:modified xsi:type="dcterms:W3CDTF">2019-06-01T23:55:49Z</dcterms:modified>
</cp:coreProperties>
</file>