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3EC0-EE4F-4A7C-8B1E-A42528E09A59}" type="datetimeFigureOut">
              <a:rPr lang="ru-RU" smtClean="0"/>
              <a:t>26.07.2019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873A-86D2-4CEA-B6DC-2D899FA2E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293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3EC0-EE4F-4A7C-8B1E-A42528E09A59}" type="datetimeFigureOut">
              <a:rPr lang="ru-RU" smtClean="0"/>
              <a:t>26.07.2019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873A-86D2-4CEA-B6DC-2D899FA2E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04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3EC0-EE4F-4A7C-8B1E-A42528E09A59}" type="datetimeFigureOut">
              <a:rPr lang="ru-RU" smtClean="0"/>
              <a:t>26.07.2019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873A-86D2-4CEA-B6DC-2D899FA2E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877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3EC0-EE4F-4A7C-8B1E-A42528E09A59}" type="datetimeFigureOut">
              <a:rPr lang="ru-RU" smtClean="0"/>
              <a:t>26.07.2019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873A-86D2-4CEA-B6DC-2D899FA2E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41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3EC0-EE4F-4A7C-8B1E-A42528E09A59}" type="datetimeFigureOut">
              <a:rPr lang="ru-RU" smtClean="0"/>
              <a:t>26.07.2019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873A-86D2-4CEA-B6DC-2D899FA2E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76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3EC0-EE4F-4A7C-8B1E-A42528E09A59}" type="datetimeFigureOut">
              <a:rPr lang="ru-RU" smtClean="0"/>
              <a:t>26.07.2019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873A-86D2-4CEA-B6DC-2D899FA2E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335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3EC0-EE4F-4A7C-8B1E-A42528E09A59}" type="datetimeFigureOut">
              <a:rPr lang="ru-RU" smtClean="0"/>
              <a:t>26.07.2019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873A-86D2-4CEA-B6DC-2D899FA2E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13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3EC0-EE4F-4A7C-8B1E-A42528E09A59}" type="datetimeFigureOut">
              <a:rPr lang="ru-RU" smtClean="0"/>
              <a:t>26.07.2019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873A-86D2-4CEA-B6DC-2D899FA2E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96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3EC0-EE4F-4A7C-8B1E-A42528E09A59}" type="datetimeFigureOut">
              <a:rPr lang="ru-RU" smtClean="0"/>
              <a:t>26.07.2019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873A-86D2-4CEA-B6DC-2D899FA2E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907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3EC0-EE4F-4A7C-8B1E-A42528E09A59}" type="datetimeFigureOut">
              <a:rPr lang="ru-RU" smtClean="0"/>
              <a:t>26.07.2019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873A-86D2-4CEA-B6DC-2D899FA2E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959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3EC0-EE4F-4A7C-8B1E-A42528E09A59}" type="datetimeFigureOut">
              <a:rPr lang="ru-RU" smtClean="0"/>
              <a:t>26.07.2019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873A-86D2-4CEA-B6DC-2D899FA2E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84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B3EC0-EE4F-4A7C-8B1E-A42528E09A59}" type="datetimeFigureOut">
              <a:rPr lang="ru-RU" smtClean="0"/>
              <a:t>26.07.2019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6873A-86D2-4CEA-B6DC-2D899FA2E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86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5DE~1\AppData\Local\Temp\Rar$DIa0.162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64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5DE~1\AppData\Local\Temp\Rar$DIa0.004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43999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259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5DE~1\AppData\Local\Temp\Rar$DIa0.578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0733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</cp:revision>
  <dcterms:created xsi:type="dcterms:W3CDTF">2019-07-26T14:55:47Z</dcterms:created>
  <dcterms:modified xsi:type="dcterms:W3CDTF">2019-07-26T14:58:45Z</dcterms:modified>
</cp:coreProperties>
</file>