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9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0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9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4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3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7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9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0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5D2C-6834-4D2C-8FF7-5EC31893C70F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4D767-CD7F-4E81-A982-B0A393285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5DE~1\AppData\Local\Temp\Rar$DIa0.7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3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5DE~1\AppData\Local\Temp\Rar$DIa0.068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8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5DE~1\AppData\Local\Temp\Rar$DIa0.897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5DE~1\AppData\Local\Temp\Rar$DIa0.036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6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5DE~1\AppData\Local\Temp\Rar$DIa0.997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46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2019-07-29T13:29:04Z</dcterms:created>
  <dcterms:modified xsi:type="dcterms:W3CDTF">2019-07-29T13:31:47Z</dcterms:modified>
</cp:coreProperties>
</file>