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0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9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3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8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9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4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2609-3C86-4966-812B-FE419D02B61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2459-4CBA-489B-979F-85D95FD81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6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5DE~1\AppData\Local\Temp\Rar$DIa0.088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0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5DE~1\AppData\Local\Temp\Rar$DIa0.99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5DE~1\AppData\Local\Temp\Rar$DIa0.395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0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5DE~1\AppData\Local\Temp\Rar$DIa0.842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2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5DE~1\AppData\Local\Temp\Rar$DIa0.888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3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5DE~1\AppData\Local\Temp\Rar$DIa0.337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4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5DE~1\AppData\Local\Temp\Rar$DIa0.357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0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5DE~1\AppData\Local\Temp\Rar$DIa0.495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4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5DE~1\AppData\Local\Temp\Rar$DIa0.515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8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5DE~1\AppData\Local\Temp\Rar$DIa0.639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3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5DE~1\AppData\Local\Temp\Rar$DIa0.468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0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5DE~1\AppData\Local\Temp\Rar$DIa0.714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0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5DE~1\AppData\Local\Temp\Rar$DIa0.668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6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5DE~1\AppData\Local\Temp\Rar$DIa0.519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2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5DE~1\AppData\Local\Temp\Rar$DIa0.107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95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2019-09-16T13:49:53Z</dcterms:created>
  <dcterms:modified xsi:type="dcterms:W3CDTF">2019-09-16T13:55:35Z</dcterms:modified>
</cp:coreProperties>
</file>