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1A5320-1667-4B00-B3F6-8562AB310851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DD3B8D-6104-4AFB-B4BC-24F6FC9E4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Сила реакции опоры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Выполнили  учащиеся </a:t>
            </a:r>
          </a:p>
          <a:p>
            <a:r>
              <a:rPr lang="ru-RU" dirty="0" smtClean="0"/>
              <a:t>МАОУ «СОШ № 44»</a:t>
            </a:r>
          </a:p>
          <a:p>
            <a:r>
              <a:rPr lang="ru-RU" dirty="0" smtClean="0"/>
              <a:t>г.Пермь</a:t>
            </a:r>
          </a:p>
          <a:p>
            <a:r>
              <a:rPr lang="ru-RU" smtClean="0"/>
              <a:t>Дегтярев Дмитрий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Трапезников Владислав.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Сила реакции опоры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Сила</a:t>
            </a:r>
            <a:r>
              <a:rPr lang="ru-RU" sz="1600" b="1" dirty="0"/>
              <a:t> </a:t>
            </a:r>
            <a:r>
              <a:rPr lang="ru-RU" sz="1600" b="1" dirty="0" smtClean="0"/>
              <a:t>реакции опоры</a:t>
            </a:r>
            <a:r>
              <a:rPr lang="ru-RU" sz="1600" dirty="0" smtClean="0"/>
              <a:t>—</a:t>
            </a:r>
            <a:r>
              <a:rPr lang="ru-RU" sz="1600" dirty="0"/>
              <a:t> </a:t>
            </a:r>
            <a:r>
              <a:rPr lang="ru-RU" sz="1600" b="1" dirty="0"/>
              <a:t>сила</a:t>
            </a:r>
            <a:r>
              <a:rPr lang="ru-RU" sz="1600" dirty="0"/>
              <a:t>, действующая на тело со стороны </a:t>
            </a:r>
            <a:r>
              <a:rPr lang="ru-RU" sz="1600" b="1" dirty="0"/>
              <a:t>опоры</a:t>
            </a:r>
            <a:r>
              <a:rPr lang="ru-RU" sz="1600" dirty="0"/>
              <a:t> и направленная перпендикулярно </a:t>
            </a:r>
            <a:r>
              <a:rPr lang="ru-RU" sz="1600" dirty="0" smtClean="0"/>
              <a:t>поверхности </a:t>
            </a:r>
            <a:r>
              <a:rPr lang="ru-RU" sz="1600" dirty="0"/>
              <a:t>соприкосновения.</a:t>
            </a:r>
          </a:p>
        </p:txBody>
      </p:sp>
      <p:pic>
        <p:nvPicPr>
          <p:cNvPr id="4" name="Рисунок 3" descr="https://naurok.com.ua/uploads/files/16126/23133/23295_images/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504056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Сила реакции опоры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Методика определения величины N заключается в следующем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сначала записывают второй закон Ньютона для данной системы, учитывая все действующие в ней силы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находят результирующую проекцию всех сил на направление действия реакции опоры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решение полученного уравнения Ньютона на отмеченное направление приведет к искомому значению </a:t>
            </a:r>
            <a:r>
              <a:rPr lang="ru-RU" sz="1600" dirty="0" smtClean="0"/>
              <a:t>N</a:t>
            </a:r>
            <a:endParaRPr lang="ru-RU" sz="1600" dirty="0"/>
          </a:p>
        </p:txBody>
      </p:sp>
      <p:pic>
        <p:nvPicPr>
          <p:cNvPr id="4" name="Рисунок 3" descr="https://liveposts.ru/upload/articles/education-articles/fizika/formula-rascheta-sily-reaktsii-opory/5ccaeb69f363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933056"/>
            <a:ext cx="4608512" cy="2304256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arina.yuha.ru/files/fizika/content/images/pic15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32403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mages.myshared.ru/6/652511/slide_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32656"/>
            <a:ext cx="36004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bigslide.ru/images/27/26341/831/img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645024"/>
            <a:ext cx="331236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fhd.multiurok.ru/html/2017/01/13/s_5879236fd2590/img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3645024"/>
            <a:ext cx="35283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75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Сила реакции опоры </vt:lpstr>
      <vt:lpstr>Сила реакции опоры </vt:lpstr>
      <vt:lpstr>Сила реакции опоры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реакции опоры</dc:title>
  <dc:creator>Пользователь</dc:creator>
  <cp:lastModifiedBy>Марина Борисовна</cp:lastModifiedBy>
  <cp:revision>7</cp:revision>
  <dcterms:created xsi:type="dcterms:W3CDTF">2019-10-15T14:48:57Z</dcterms:created>
  <dcterms:modified xsi:type="dcterms:W3CDTF">2019-10-17T03:34:53Z</dcterms:modified>
</cp:coreProperties>
</file>