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</p:sldIdLst>
  <p:sldSz cx="9753600" cy="7315200"/>
  <p:notesSz cx="6858000" cy="9144000"/>
  <p:embeddedFontLst>
    <p:embeddedFont>
      <p:font typeface="Arimo" charset="1" panose="020B0604020202020204"/>
      <p:regular r:id="rId6"/>
      <p:bold r:id="rId7"/>
      <p:italic r:id="rId8"/>
      <p:boldItalic r:id="rId9"/>
    </p:embeddedFont>
    <p:embeddedFont>
      <p:font typeface="Poppins Light" charset="1" panose="02000000000000000000"/>
      <p:regular r:id="rId10"/>
      <p:bold r:id="rId11"/>
    </p:embeddedFont>
    <p:embeddedFont>
      <p:font typeface="Poppins Medium" charset="1" panose="02000000000000000000"/>
      <p:regular r:id="rId12"/>
      <p:bold r:id="rId13"/>
    </p:embeddedFont>
    <p:embeddedFont>
      <p:font typeface="Poppins Bold" charset="1" panose="020000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A90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6101705" y="-3624059"/>
            <a:ext cx="6587510" cy="779587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alphaModFix amt="68000"/>
          </a:blip>
          <a:srcRect l="0" t="0" r="0" b="0"/>
          <a:stretch>
            <a:fillRect/>
          </a:stretch>
        </p:blipFill>
        <p:spPr>
          <a:xfrm flipH="false" flipV="false" rot="8432611">
            <a:off x="6029677" y="266378"/>
            <a:ext cx="2560890" cy="281698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-2374826" y="3121024"/>
            <a:ext cx="6263971" cy="7412984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566660" y="512445"/>
            <a:ext cx="3063690" cy="394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120"/>
              </a:lnSpc>
            </a:pPr>
            <a:r>
              <a:rPr lang="en-US" sz="2400" i="false" spc="120">
                <a:solidFill>
                  <a:srgbClr val="000000"/>
                </a:solidFill>
                <a:latin typeface="Poppins Medium"/>
              </a:rPr>
              <a:t>методист.сайт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525739" y="1520978"/>
            <a:ext cx="6702123" cy="43875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b="true" sz="7200" i="true" spc="-72">
                <a:solidFill>
                  <a:srgbClr val="FF5757"/>
                </a:solidFill>
                <a:latin typeface="Poppins Bold"/>
              </a:rPr>
              <a:t>Видимое движение планет и солнца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013614" y="6207958"/>
            <a:ext cx="3198966" cy="575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340"/>
              </a:lnSpc>
            </a:pPr>
            <a:r>
              <a:rPr lang="en-US" b="true" sz="1800" i="false" spc="252">
                <a:solidFill>
                  <a:srgbClr val="000000"/>
                </a:solidFill>
                <a:latin typeface="Poppins Light"/>
              </a:rPr>
              <a:t>АСТРОНОМИЯ</a:t>
            </a:r>
          </a:p>
          <a:p>
            <a:pPr algn="r">
              <a:lnSpc>
                <a:spcPts val="2340"/>
              </a:lnSpc>
            </a:pPr>
            <a:r>
              <a:rPr lang="en-US" b="false" sz="1800" i="false" spc="252">
                <a:solidFill>
                  <a:srgbClr val="FBF4FD"/>
                </a:solidFill>
                <a:latin typeface="Poppins Light"/>
              </a:rPr>
              <a:t>.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3">
            <a:alphaModFix amt="68000"/>
          </a:blip>
          <a:srcRect l="0" t="0" r="0" b="0"/>
          <a:stretch>
            <a:fillRect/>
          </a:stretch>
        </p:blipFill>
        <p:spPr>
          <a:xfrm flipH="false" flipV="false" rot="-2700000">
            <a:off x="-1091215" y="7174351"/>
            <a:ext cx="2560890" cy="281698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3">
            <a:alphaModFix amt="68000"/>
          </a:blip>
          <a:srcRect l="0" t="0" r="0" b="0"/>
          <a:stretch>
            <a:fillRect/>
          </a:stretch>
        </p:blipFill>
        <p:spPr>
          <a:xfrm flipH="false" flipV="false" rot="8432611">
            <a:off x="8388114" y="3845303"/>
            <a:ext cx="2560890" cy="28169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DADojfUY_eU</dc:identifier>
  <dcterms:modified xsi:type="dcterms:W3CDTF">2011-08-01T06:04:30Z</dcterms:modified>
  <cp:revision>1</cp:revision>
  <dc:title>методист.сайт</dc:title>
</cp:coreProperties>
</file>