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D3C-6027-4140-96CC-EAE5C156E3E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550-0284-4564-AF7A-375118E5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5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D3C-6027-4140-96CC-EAE5C156E3E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550-0284-4564-AF7A-375118E5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D3C-6027-4140-96CC-EAE5C156E3E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550-0284-4564-AF7A-375118E5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0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D3C-6027-4140-96CC-EAE5C156E3E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550-0284-4564-AF7A-375118E5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D3C-6027-4140-96CC-EAE5C156E3E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550-0284-4564-AF7A-375118E5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8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D3C-6027-4140-96CC-EAE5C156E3E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550-0284-4564-AF7A-375118E5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3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D3C-6027-4140-96CC-EAE5C156E3E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550-0284-4564-AF7A-375118E5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7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D3C-6027-4140-96CC-EAE5C156E3E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550-0284-4564-AF7A-375118E5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3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D3C-6027-4140-96CC-EAE5C156E3E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550-0284-4564-AF7A-375118E5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1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D3C-6027-4140-96CC-EAE5C156E3E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550-0284-4564-AF7A-375118E5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D3C-6027-4140-96CC-EAE5C156E3E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550-0284-4564-AF7A-375118E5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03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7D3C-6027-4140-96CC-EAE5C156E3E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60550-0284-4564-AF7A-375118E52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1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8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83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15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145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2019-12-19T16:49:48Z</dcterms:created>
  <dcterms:modified xsi:type="dcterms:W3CDTF">2019-12-19T16:51:00Z</dcterms:modified>
</cp:coreProperties>
</file>