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4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2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2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0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8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6CDB-0AC3-4620-939B-D5A340BE33C7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AA91-0C84-4916-919F-EEF1382C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0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8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2019-12-21T19:41:45Z</dcterms:created>
  <dcterms:modified xsi:type="dcterms:W3CDTF">2019-12-21T19:49:44Z</dcterms:modified>
</cp:coreProperties>
</file>