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Нептун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Выполнено </a:t>
            </a:r>
            <a:r>
              <a:rPr lang="ru-RU" dirty="0" err="1" smtClean="0"/>
              <a:t>Мастаковой</a:t>
            </a:r>
            <a:r>
              <a:rPr lang="ru-RU" dirty="0" smtClean="0"/>
              <a:t> Анной</a:t>
            </a:r>
          </a:p>
        </p:txBody>
      </p:sp>
    </p:spTree>
    <p:extLst>
      <p:ext uri="{BB962C8B-B14F-4D97-AF65-F5344CB8AC3E}">
        <p14:creationId xmlns:p14="http://schemas.microsoft.com/office/powerpoint/2010/main" val="222073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Общие сведения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Нептун – это восьмая и последняя по удаленности от Солнца планета (восьмая планета Солнечной системы).</a:t>
            </a:r>
          </a:p>
          <a:p>
            <a:r>
              <a:rPr lang="ru-RU" dirty="0"/>
              <a:t>Нептун относится к ледяным гигантам и назван в честь римского бога морей Нептуна.</a:t>
            </a:r>
          </a:p>
          <a:p>
            <a:r>
              <a:rPr lang="ru-RU" dirty="0"/>
              <a:t>У Нептуна на данный моменты обнаружены 14 естественных спутников.</a:t>
            </a:r>
          </a:p>
          <a:p>
            <a:r>
              <a:rPr lang="ru-RU" dirty="0" smtClean="0"/>
              <a:t>За </a:t>
            </a:r>
            <a:r>
              <a:rPr lang="ru-RU" dirty="0"/>
              <a:t>Нептуном начинается область </a:t>
            </a:r>
            <a:r>
              <a:rPr lang="ru-RU" dirty="0" err="1"/>
              <a:t>транснептуновых</a:t>
            </a:r>
            <a:r>
              <a:rPr lang="ru-RU" dirty="0"/>
              <a:t> объектов (ТНО) – Пояс </a:t>
            </a:r>
            <a:r>
              <a:rPr lang="ru-RU" dirty="0" err="1"/>
              <a:t>Койпера</a:t>
            </a:r>
            <a:r>
              <a:rPr lang="ru-RU" dirty="0"/>
              <a:t>.</a:t>
            </a:r>
          </a:p>
          <a:p>
            <a:r>
              <a:rPr lang="ru-RU" dirty="0"/>
              <a:t>Так же, как у газовых гигантов Солнечной системы, у Нептуна имеется магнитосфера.</a:t>
            </a:r>
          </a:p>
          <a:p>
            <a:r>
              <a:rPr lang="ru-RU" dirty="0"/>
              <a:t>Стандартная модель Нептуна предполагает, что его строение включает верхнюю атмосферу; атмосферу состоящую из водорода, гелия и метана; мантию из водяного, аммиачного и метанового льдов; каменно-ледяное ядро.</a:t>
            </a:r>
          </a:p>
          <a:p>
            <a:r>
              <a:rPr lang="ru-RU" dirty="0"/>
              <a:t>У Нептуна есть система колец красноватого оттенка, состоящая из 5 компонентов.</a:t>
            </a:r>
          </a:p>
        </p:txBody>
      </p:sp>
    </p:spTree>
    <p:extLst>
      <p:ext uri="{BB962C8B-B14F-4D97-AF65-F5344CB8AC3E}">
        <p14:creationId xmlns:p14="http://schemas.microsoft.com/office/powerpoint/2010/main" val="347737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Исследование Нептуна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Обнаруженный </a:t>
            </a:r>
            <a:r>
              <a:rPr lang="ru-RU" dirty="0"/>
              <a:t>23 сентября 1846 года Нептун стал первой планетой, открытой благодаря математическим расчетам, а не путем регулярных наблюдений.</a:t>
            </a:r>
          </a:p>
          <a:p>
            <a:r>
              <a:rPr lang="ru-RU" dirty="0"/>
              <a:t>Единственное в истории космонавтики посещение окрестностей Нептуна 25 августа 1989 года совершил американский космический аппарат «</a:t>
            </a:r>
            <a:r>
              <a:rPr lang="ru-RU" dirty="0" err="1"/>
              <a:t>Voyager</a:t>
            </a:r>
            <a:r>
              <a:rPr lang="ru-RU" dirty="0"/>
              <a:t> 2».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920085"/>
            <a:ext cx="4042792" cy="3974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112"/>
            <a:ext cx="4318061" cy="399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7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78069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Физические характеристики и орбита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784" y="1484784"/>
            <a:ext cx="4834880" cy="440776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Нептун – четвертая по размеру планета в Солнечной системе и третья по массе.</a:t>
            </a:r>
          </a:p>
          <a:p>
            <a:r>
              <a:rPr lang="ru-RU" dirty="0"/>
              <a:t>Температура Нептуна в верхних слоях атмосферы близка к −220°C, а в центре может достигать 7000°C, что сопоставимо с поверхностью Солнца.</a:t>
            </a:r>
          </a:p>
          <a:p>
            <a:r>
              <a:rPr lang="ru-RU" dirty="0"/>
              <a:t>Средний радиус Нептуна составляет 24 622 ± 19 километров, то есть чуть меньше 4 радиусов Земли.</a:t>
            </a:r>
          </a:p>
          <a:p>
            <a:r>
              <a:rPr lang="ru-RU" dirty="0"/>
              <a:t>Средняя скорость движения Нептуна по орбите составляет около 5,4349 километра в секунду.</a:t>
            </a:r>
          </a:p>
          <a:p>
            <a:r>
              <a:rPr lang="ru-RU" dirty="0"/>
              <a:t>Один оборот вокруг Солнца планета совершает приблизительно за 165 земных лет.</a:t>
            </a:r>
          </a:p>
          <a:p>
            <a:r>
              <a:rPr lang="ru-RU" dirty="0"/>
              <a:t>Год на планете составляет 367,49 </a:t>
            </a:r>
            <a:r>
              <a:rPr lang="ru-RU" dirty="0" err="1"/>
              <a:t>нептунианских</a:t>
            </a:r>
            <a:r>
              <a:rPr lang="ru-RU" dirty="0"/>
              <a:t> суток.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60192"/>
            <a:ext cx="3517711" cy="271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13" y="4187431"/>
            <a:ext cx="3692628" cy="252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8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Интересные </a:t>
            </a:r>
            <a:r>
              <a:rPr lang="ru-RU" dirty="0"/>
              <a:t>факты о Нептуне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4" y="1268760"/>
            <a:ext cx="4392488" cy="525658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Нептун </a:t>
            </a:r>
            <a:r>
              <a:rPr lang="ru-RU" sz="2000" dirty="0"/>
              <a:t>– наименьший по размеру среди всех планет-гигантов Солнечной системы.</a:t>
            </a:r>
          </a:p>
          <a:p>
            <a:r>
              <a:rPr lang="ru-RU" sz="2000" dirty="0"/>
              <a:t>Поглощение красного света метаном является важнейшим фактором, придающим атмосфере Нептуна синий оттенок.</a:t>
            </a:r>
          </a:p>
          <a:p>
            <a:r>
              <a:rPr lang="ru-RU" sz="2000" dirty="0" smtClean="0"/>
              <a:t>Масса </a:t>
            </a:r>
            <a:r>
              <a:rPr lang="ru-RU" sz="2000" dirty="0"/>
              <a:t>крупнейшего спутника Тритона составляет более чем 99,5% от суммарной массы всех спутников Нептуна.</a:t>
            </a:r>
          </a:p>
          <a:p>
            <a:r>
              <a:rPr lang="ru-RU" sz="2000" dirty="0"/>
              <a:t>Нептун не виден невооруженным глазом.</a:t>
            </a:r>
          </a:p>
          <a:p>
            <a:r>
              <a:rPr lang="ru-RU" sz="2000" dirty="0"/>
              <a:t>Ученые экспериментально подтвердили, что на Нептуне и Уране</a:t>
            </a:r>
            <a:r>
              <a:rPr lang="ru-RU" dirty="0"/>
              <a:t> </a:t>
            </a:r>
            <a:r>
              <a:rPr lang="ru-RU" sz="2000" dirty="0"/>
              <a:t>небо в алмазах.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96" y="1610677"/>
            <a:ext cx="4746104" cy="355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316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Нептун </vt:lpstr>
      <vt:lpstr>Общие сведения</vt:lpstr>
      <vt:lpstr>Исследование Нептуна</vt:lpstr>
      <vt:lpstr>Физические характеристики и орбита</vt:lpstr>
      <vt:lpstr>     Интересные факты о Нептуне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X5</dc:creator>
  <cp:lastModifiedBy>Windows User</cp:lastModifiedBy>
  <cp:revision>3</cp:revision>
  <dcterms:created xsi:type="dcterms:W3CDTF">2019-12-13T16:00:50Z</dcterms:created>
  <dcterms:modified xsi:type="dcterms:W3CDTF">2019-12-13T16:23:45Z</dcterms:modified>
</cp:coreProperties>
</file>