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5B2E-9D0D-447D-AACA-361746B5B66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E752-5957-418C-9FD6-8ADD13D9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2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5B2E-9D0D-447D-AACA-361746B5B66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E752-5957-418C-9FD6-8ADD13D9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4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5B2E-9D0D-447D-AACA-361746B5B66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E752-5957-418C-9FD6-8ADD13D9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4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5B2E-9D0D-447D-AACA-361746B5B66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E752-5957-418C-9FD6-8ADD13D9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6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5B2E-9D0D-447D-AACA-361746B5B66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E752-5957-418C-9FD6-8ADD13D9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4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5B2E-9D0D-447D-AACA-361746B5B66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E752-5957-418C-9FD6-8ADD13D9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28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5B2E-9D0D-447D-AACA-361746B5B66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E752-5957-418C-9FD6-8ADD13D9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7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5B2E-9D0D-447D-AACA-361746B5B66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E752-5957-418C-9FD6-8ADD13D9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59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5B2E-9D0D-447D-AACA-361746B5B66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E752-5957-418C-9FD6-8ADD13D9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17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5B2E-9D0D-447D-AACA-361746B5B66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E752-5957-418C-9FD6-8ADD13D9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5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5B2E-9D0D-447D-AACA-361746B5B66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E752-5957-418C-9FD6-8ADD13D9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66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25B2E-9D0D-447D-AACA-361746B5B66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0E752-5957-418C-9FD6-8ADD13D9E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02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25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384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78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6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53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42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67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73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92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3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651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763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2</cp:revision>
  <dcterms:created xsi:type="dcterms:W3CDTF">2019-12-06T09:31:33Z</dcterms:created>
  <dcterms:modified xsi:type="dcterms:W3CDTF">2019-12-06T18:52:32Z</dcterms:modified>
</cp:coreProperties>
</file>