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8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9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7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09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5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5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3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6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5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76AD1-135F-4875-A119-D1EA5331B565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6671D-2B05-4A59-AE65-6CC034035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8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1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41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39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00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14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4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44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86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7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3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19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33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3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1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25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2019-12-05T14:26:59Z</dcterms:created>
  <dcterms:modified xsi:type="dcterms:W3CDTF">2019-12-05T14:29:46Z</dcterms:modified>
</cp:coreProperties>
</file>