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47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5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6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7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0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16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2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8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3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14282-228A-4291-A52D-1A8C9103A123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629E7-9AFD-498D-8196-39B7C6476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3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460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59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77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0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80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3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57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0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0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7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30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767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2020-03-16T07:26:37Z</dcterms:created>
  <dcterms:modified xsi:type="dcterms:W3CDTF">2020-03-16T07:28:17Z</dcterms:modified>
</cp:coreProperties>
</file>