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8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1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4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4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8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3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7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C5BF-148B-4735-BA0D-F1C471A93FB6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CAF5-B045-47D5-B431-30B93244A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8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55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1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24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05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116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2020-03-27T14:14:26Z</dcterms:created>
  <dcterms:modified xsi:type="dcterms:W3CDTF">2020-03-27T14:15:27Z</dcterms:modified>
</cp:coreProperties>
</file>