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PresentationFormat>Экран (16:9)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Наталья</dc:creator>
  <cp:lastModifiedBy>Наталья Наталья</cp:lastModifiedBy>
  <cp:revision>2</cp:revision>
  <dcterms:created xsi:type="dcterms:W3CDTF">2020-09-20T05:33:56Z</dcterms:created>
  <dcterms:modified xsi:type="dcterms:W3CDTF">2020-09-20T06:07:06Z</dcterms:modified>
</cp:coreProperties>
</file>