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3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1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8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9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0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9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4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6C-F9BE-493C-AE37-6CF0396AC022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28E87-F079-4BC1-89A9-E55C39171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5DE~1\AppData\Local\Temp\Rar$DIa0.58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5DE~1\AppData\Local\Temp\Rar$DIa0.645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5DE~1\AppData\Local\Temp\Rar$DIa0.910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5DE~1\AppData\Local\Temp\Rar$DIa0.788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5DE~1\AppData\Local\Temp\Rar$DIa0.846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2020-09-21T17:12:40Z</dcterms:created>
  <dcterms:modified xsi:type="dcterms:W3CDTF">2020-09-21T17:15:06Z</dcterms:modified>
</cp:coreProperties>
</file>