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Montserrat Light Italics" charset="1" panose="00000400000000000000"/>
      <p:regular r:id="rId14"/>
    </p:embeddedFont>
    <p:embeddedFont>
      <p:font typeface="Montserrat Light Bold Italics" charset="1" panose="00000800000000000000"/>
      <p:regular r:id="rId15"/>
    </p:embeddedFont>
    <p:embeddedFont>
      <p:font typeface="Open Sans" charset="1" panose="020B0606030504020204"/>
      <p:regular r:id="rId16"/>
    </p:embeddedFont>
    <p:embeddedFont>
      <p:font typeface="Open Sans Bold" charset="1" panose="020B0806030504020204"/>
      <p:regular r:id="rId17"/>
    </p:embeddedFont>
    <p:embeddedFont>
      <p:font typeface="Open Sans Italics" charset="1" panose="020B0606030504020204"/>
      <p:regular r:id="rId18"/>
    </p:embeddedFont>
    <p:embeddedFont>
      <p:font typeface="Open Sans Bold Italics" charset="1" panose="020B0806030504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24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030485" y="632048"/>
            <a:ext cx="1936370" cy="192580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1028700"/>
            <a:ext cx="11904068" cy="7395403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9144000" y="5903330"/>
            <a:ext cx="8009687" cy="1480001"/>
            <a:chOff x="0" y="0"/>
            <a:chExt cx="10679583" cy="197333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23825"/>
              <a:ext cx="10679583" cy="10940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820"/>
                </a:lnSpc>
              </a:pPr>
              <a:r>
                <a:rPr lang="en-US" sz="6000" spc="300">
                  <a:solidFill>
                    <a:srgbClr val="F5F5EF"/>
                  </a:solidFill>
                  <a:latin typeface="Montserrat Classic Bold"/>
                </a:rPr>
                <a:t>СОЗВЕЗДИЕ ДЕВА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372051"/>
              <a:ext cx="10679583" cy="6012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 spc="335">
                  <a:solidFill>
                    <a:srgbClr val="F5F5EF"/>
                  </a:solidFill>
                  <a:latin typeface="Montserrat Light"/>
                </a:rPr>
                <a:t>АСТРОНОМИЯ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-5461974">
            <a:off x="14674673" y="3079966"/>
            <a:ext cx="5732045" cy="366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3"/>
              </a:lnSpc>
            </a:pPr>
            <a:r>
              <a:rPr lang="en-US" sz="2073" spc="763">
                <a:solidFill>
                  <a:srgbClr val="8BD4AB"/>
                </a:solidFill>
                <a:latin typeface="Montserrat Light Bold"/>
              </a:rPr>
              <a:t>МЕТОДИСТ.САЙТ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47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416934" y="-4043225"/>
            <a:ext cx="6511333" cy="651133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A459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147289" y="7449323"/>
            <a:ext cx="6294579" cy="6294579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1C5D8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999085" y="3287629"/>
            <a:ext cx="8919412" cy="6689559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446604" y="973789"/>
            <a:ext cx="11970330" cy="1008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64"/>
              </a:lnSpc>
            </a:pPr>
            <a:r>
              <a:rPr lang="en-US" sz="2400" spc="120">
                <a:solidFill>
                  <a:srgbClr val="F5E753"/>
                </a:solidFill>
                <a:latin typeface="Montserrat Classic Bold"/>
              </a:rPr>
              <a:t>ДЕ́ВА — ЭКВАТОРИАЛЬНОЕ ЗОДИАКАЛЬНОЕ СОЗВЕЗДИЕ, ЛЕЖАЩЕЕ МЕЖДУ ЛЬВОМ И ВЕСАМИ. В СОЗВЕЗДИИ ДЕВЫ В СОВРЕМЕННУЮ ЭПОХУ РАСПОЛОЖЕНА ТОЧКА ОСЕННЕГО РАВНОДЕНСТВИЯ.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47289" y="3470242"/>
            <a:ext cx="1212473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Open Sans"/>
              </a:rPr>
              <a:t>Самая яркая звезда — Спика (α Девы)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7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28212" y="6668273"/>
            <a:ext cx="8149633" cy="814963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A459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524778" y="-3037583"/>
            <a:ext cx="6137196" cy="550569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4759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5A4594"/>
          </a:solid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5426" t="0" r="5426" b="0"/>
          <a:stretch>
            <a:fillRect/>
          </a:stretch>
        </p:blipFill>
        <p:spPr>
          <a:xfrm flipH="false" flipV="false" rot="0">
            <a:off x="1623046" y="2191414"/>
            <a:ext cx="11053137" cy="7423833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623046" y="358099"/>
            <a:ext cx="11970330" cy="1855964"/>
            <a:chOff x="0" y="0"/>
            <a:chExt cx="15960440" cy="247461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2951632" y="2081553"/>
              <a:ext cx="10057176" cy="3930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50"/>
                </a:lnSpc>
              </a:pP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38100"/>
              <a:ext cx="15960440" cy="1706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95"/>
                </a:lnSpc>
              </a:pPr>
              <a:r>
                <a:rPr lang="en-US" sz="4500" spc="225">
                  <a:solidFill>
                    <a:srgbClr val="5A4594"/>
                  </a:solidFill>
                  <a:latin typeface="Montserrat Classic Bold"/>
                </a:rPr>
                <a:t>СОЛНЦЕ НАХОДИТСЯ В СОЗВЕЗДИИ С 16 СЕНТЯБРЯ ПО 30 ОКТЯБРЯ.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3532938" y="2410958"/>
            <a:ext cx="3726362" cy="6920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5A4594"/>
                </a:solidFill>
                <a:latin typeface="Open Sans Bold"/>
              </a:rPr>
              <a:t>В 2020 году Солнце пребывает знаке Девы с 22 августа 2020 18:45 по 22 сентября 2020 16:31 MSK (Московское время). Среднестатистические даты прохождения Солнца через этот зодиакальный сектор: 23 августа - 22 сентября.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DAEG2HIrMsI</dc:identifier>
  <dcterms:modified xsi:type="dcterms:W3CDTF">2011-08-01T06:04:30Z</dcterms:modified>
  <cp:revision>1</cp:revision>
  <dc:title>созвездие Дева</dc:title>
</cp:coreProperties>
</file>