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Оптические приборы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err="1" smtClean="0"/>
              <a:t>Клячина</a:t>
            </a:r>
            <a:r>
              <a:rPr lang="ru-RU" sz="1600" dirty="0" smtClean="0"/>
              <a:t> Мария 11 «м»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1121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/>
              <a:t>Оптические приборы являются устройствами, которые обрабатывают световые волны для улучшения внешнего вида изображения для четкого </a:t>
            </a:r>
            <a:r>
              <a:rPr lang="ru-RU" sz="2000" smtClean="0"/>
              <a:t>обзоражения. </a:t>
            </a:r>
            <a:r>
              <a:rPr lang="ru-RU" sz="2000" dirty="0" smtClean="0"/>
              <a:t>И делятся на 2 вида: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33285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Приборы для рассматривания дальних объектов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(бинокли, зрительные трубы, телескопы)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226084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Приборы для рассматривания мелких объектов          (лупы, микроскопы)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789040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Изображение рассматриваемых объектов является мнимым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35" y="4826769"/>
            <a:ext cx="3699769" cy="175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0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Бинокль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Оптический прибор, состоящий из двух параллельно расположенных и соединённых вместе зрительных труб, для наблюдения удалённых предметов двумя глазами: за счёт этого наблюдатель видит стереоскопическое изображение. 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9" y="1156494"/>
            <a:ext cx="47625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49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Микроскоп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Принцип работы оптического микроскопа достаточно прост: расходящийся пучок света проходит сквозь образец, полученное изображение увеличивается объективом, преломляется для поступления в тубус окуляра, где увеличивается еще раз. После этого пучок света поступает на сетчатку глаза, формируя картинку.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3" y="273050"/>
            <a:ext cx="4943212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15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Телескоп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собирающий и фокусирующий электромагнитное излучение оптического диапазона. Его основные задачи увеличить блеск и видимый угловой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размер объекта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то есть увеличить количество света, приходящего от небесного тела (оптическое проницание) и дать возможность изучить мелкие детали наблюдаемого объекта (разрешающая способность).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771062"/>
            <a:ext cx="4995862" cy="485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47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98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</TotalTime>
  <Words>184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Оптические приборы </vt:lpstr>
      <vt:lpstr>Оптические приборы являются устройствами, которые обрабатывают световые волны для улучшения внешнего вида изображения для четкого обзоражения. И делятся на 2 вида:</vt:lpstr>
      <vt:lpstr>Бинокль </vt:lpstr>
      <vt:lpstr>Микроскоп </vt:lpstr>
      <vt:lpstr>Телескоп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Оптические приборы </dc:title>
  <dc:creator>Мария</dc:creator>
  <cp:lastModifiedBy>Мария</cp:lastModifiedBy>
  <cp:revision>4</cp:revision>
  <dcterms:created xsi:type="dcterms:W3CDTF">2023-01-20T12:47:39Z</dcterms:created>
  <dcterms:modified xsi:type="dcterms:W3CDTF">2023-01-20T13:25:42Z</dcterms:modified>
</cp:coreProperties>
</file>